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324" r:id="rId5"/>
    <p:sldId id="287" r:id="rId6"/>
    <p:sldId id="290" r:id="rId7"/>
    <p:sldId id="500" r:id="rId8"/>
    <p:sldId id="516" r:id="rId9"/>
    <p:sldId id="372" r:id="rId10"/>
    <p:sldId id="506" r:id="rId11"/>
    <p:sldId id="513" r:id="rId12"/>
    <p:sldId id="505" r:id="rId13"/>
    <p:sldId id="521" r:id="rId14"/>
    <p:sldId id="525" r:id="rId15"/>
    <p:sldId id="524" r:id="rId16"/>
    <p:sldId id="522" r:id="rId17"/>
    <p:sldId id="535" r:id="rId18"/>
    <p:sldId id="531" r:id="rId19"/>
    <p:sldId id="526" r:id="rId20"/>
    <p:sldId id="533" r:id="rId21"/>
    <p:sldId id="536" r:id="rId22"/>
    <p:sldId id="507" r:id="rId23"/>
    <p:sldId id="517" r:id="rId24"/>
    <p:sldId id="518" r:id="rId25"/>
    <p:sldId id="519" r:id="rId26"/>
    <p:sldId id="520" r:id="rId27"/>
    <p:sldId id="534" r:id="rId28"/>
    <p:sldId id="512" r:id="rId29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witalne" id="{621C1578-8619-5D47-905F-27348CC20420}">
          <p14:sldIdLst/>
        </p14:section>
        <p14:section name="układy tekstowe" id="{F9228A74-9CF5-0646-815F-C6B4BA6987A7}">
          <p14:sldIdLst>
            <p14:sldId id="324"/>
            <p14:sldId id="287"/>
            <p14:sldId id="290"/>
            <p14:sldId id="500"/>
            <p14:sldId id="516"/>
            <p14:sldId id="372"/>
            <p14:sldId id="506"/>
            <p14:sldId id="513"/>
            <p14:sldId id="505"/>
            <p14:sldId id="521"/>
            <p14:sldId id="525"/>
            <p14:sldId id="524"/>
            <p14:sldId id="522"/>
            <p14:sldId id="535"/>
            <p14:sldId id="531"/>
            <p14:sldId id="526"/>
            <p14:sldId id="533"/>
            <p14:sldId id="536"/>
            <p14:sldId id="507"/>
            <p14:sldId id="517"/>
            <p14:sldId id="518"/>
            <p14:sldId id="519"/>
            <p14:sldId id="520"/>
            <p14:sldId id="534"/>
            <p14:sldId id="512"/>
          </p14:sldIdLst>
        </p14:section>
        <p14:section name="Sponsorzy / partner" id="{1010762F-2090-5543-BC65-6B4F42EF75C0}">
          <p14:sldIdLst/>
        </p14:section>
        <p14:section name="tabelki i wykresy" id="{D38F470E-F960-F145-AC46-559AFD264B81}">
          <p14:sldIdLst/>
        </p14:section>
        <p14:section name="linie czasu" id="{8761F693-8E5E-744B-91EF-8824BE67A0FF}">
          <p14:sldIdLst/>
        </p14:section>
        <p14:section name="nagłówki" id="{D2F5528C-2CE0-C446-852E-F7E17EF282BB}">
          <p14:sldIdLst/>
        </p14:section>
        <p14:section name="struktura- infografiki" id="{0F715874-9874-8049-A67E-6DE7D7748C35}">
          <p14:sldIdLst/>
        </p14:section>
        <p14:section name="Zespoły" id="{537C9B16-FE53-BE40-956D-C0E29C3323C1}">
          <p14:sldIdLst/>
        </p14:section>
        <p14:section name="process infografiki" id="{5537B529-0285-384A-A897-FDF71099CB1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ikora" initials="AS" lastIdx="19" clrIdx="0">
    <p:extLst>
      <p:ext uri="{19B8F6BF-5375-455C-9EA6-DF929625EA0E}">
        <p15:presenceInfo xmlns:p15="http://schemas.microsoft.com/office/powerpoint/2012/main" userId="Anna Sikora" providerId="None"/>
      </p:ext>
    </p:extLst>
  </p:cmAuthor>
  <p:cmAuthor id="2" name="Natalia Nyt" initials="NN" lastIdx="7" clrIdx="1">
    <p:extLst>
      <p:ext uri="{19B8F6BF-5375-455C-9EA6-DF929625EA0E}">
        <p15:presenceInfo xmlns:p15="http://schemas.microsoft.com/office/powerpoint/2012/main" userId="S::natalia.nyt@pka.edu.pl::3617c09b-fd31-4192-ba78-5403d682dbae" providerId="AD"/>
      </p:ext>
    </p:extLst>
  </p:cmAuthor>
  <p:cmAuthor id="3" name="Grzegorz Kołodziej" initials="GK" lastIdx="13" clrIdx="2">
    <p:extLst>
      <p:ext uri="{19B8F6BF-5375-455C-9EA6-DF929625EA0E}">
        <p15:presenceInfo xmlns:p15="http://schemas.microsoft.com/office/powerpoint/2012/main" userId="S::grzegorz.kolodziej@pka.edu.pl::cc4ea290-f56a-408b-8527-e181bed348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C7C"/>
    <a:srgbClr val="253E7D"/>
    <a:srgbClr val="222222"/>
    <a:srgbClr val="67779A"/>
    <a:srgbClr val="213B78"/>
    <a:srgbClr val="6464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6E90BA-F00F-D3B8-2C4B-641CFA7FCCD3}" v="3" dt="2022-02-11T08:16:11.103"/>
    <p1510:client id="{C90A3F75-2C5E-4866-8147-5AB660D957C3}" v="166" dt="2022-02-02T10:56:45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Nyt" userId="3617c09b-fd31-4192-ba78-5403d682dbae" providerId="ADAL" clId="{4AEB84BC-3A7C-4F18-A96B-7943EA2CD2E9}"/>
    <pc:docChg chg="undo custSel modSld">
      <pc:chgData name="Natalia Nyt" userId="3617c09b-fd31-4192-ba78-5403d682dbae" providerId="ADAL" clId="{4AEB84BC-3A7C-4F18-A96B-7943EA2CD2E9}" dt="2021-08-06T09:18:44.469" v="48"/>
      <pc:docMkLst>
        <pc:docMk/>
      </pc:docMkLst>
      <pc:sldChg chg="modSp mod">
        <pc:chgData name="Natalia Nyt" userId="3617c09b-fd31-4192-ba78-5403d682dbae" providerId="ADAL" clId="{4AEB84BC-3A7C-4F18-A96B-7943EA2CD2E9}" dt="2021-08-06T09:09:37.167" v="33" actId="20577"/>
        <pc:sldMkLst>
          <pc:docMk/>
          <pc:sldMk cId="1359512183" sldId="256"/>
        </pc:sldMkLst>
        <pc:spChg chg="mod">
          <ac:chgData name="Natalia Nyt" userId="3617c09b-fd31-4192-ba78-5403d682dbae" providerId="ADAL" clId="{4AEB84BC-3A7C-4F18-A96B-7943EA2CD2E9}" dt="2021-08-06T09:09:27.536" v="30" actId="20577"/>
          <ac:spMkLst>
            <pc:docMk/>
            <pc:sldMk cId="1359512183" sldId="256"/>
            <ac:spMk id="11" creationId="{00000000-0000-0000-0000-000000000000}"/>
          </ac:spMkLst>
        </pc:spChg>
        <pc:spChg chg="mod">
          <ac:chgData name="Natalia Nyt" userId="3617c09b-fd31-4192-ba78-5403d682dbae" providerId="ADAL" clId="{4AEB84BC-3A7C-4F18-A96B-7943EA2CD2E9}" dt="2021-08-06T09:09:31.079" v="31" actId="1076"/>
          <ac:spMkLst>
            <pc:docMk/>
            <pc:sldMk cId="1359512183" sldId="256"/>
            <ac:spMk id="37" creationId="{00000000-0000-0000-0000-000000000000}"/>
          </ac:spMkLst>
        </pc:spChg>
        <pc:spChg chg="mod">
          <ac:chgData name="Natalia Nyt" userId="3617c09b-fd31-4192-ba78-5403d682dbae" providerId="ADAL" clId="{4AEB84BC-3A7C-4F18-A96B-7943EA2CD2E9}" dt="2021-08-06T09:09:34.137" v="32" actId="20577"/>
          <ac:spMkLst>
            <pc:docMk/>
            <pc:sldMk cId="1359512183" sldId="256"/>
            <ac:spMk id="40" creationId="{00000000-0000-0000-0000-000000000000}"/>
          </ac:spMkLst>
        </pc:spChg>
        <pc:spChg chg="mod">
          <ac:chgData name="Natalia Nyt" userId="3617c09b-fd31-4192-ba78-5403d682dbae" providerId="ADAL" clId="{4AEB84BC-3A7C-4F18-A96B-7943EA2CD2E9}" dt="2021-08-06T09:09:37.167" v="33" actId="20577"/>
          <ac:spMkLst>
            <pc:docMk/>
            <pc:sldMk cId="1359512183" sldId="256"/>
            <ac:spMk id="46" creationId="{00000000-0000-0000-0000-000000000000}"/>
          </ac:spMkLst>
        </pc:spChg>
      </pc:sldChg>
      <pc:sldChg chg="modSp">
        <pc:chgData name="Natalia Nyt" userId="3617c09b-fd31-4192-ba78-5403d682dbae" providerId="ADAL" clId="{4AEB84BC-3A7C-4F18-A96B-7943EA2CD2E9}" dt="2021-08-06T09:03:26.827" v="29" actId="20577"/>
        <pc:sldMkLst>
          <pc:docMk/>
          <pc:sldMk cId="1810015533" sldId="372"/>
        </pc:sldMkLst>
        <pc:spChg chg="mod">
          <ac:chgData name="Natalia Nyt" userId="3617c09b-fd31-4192-ba78-5403d682dbae" providerId="ADAL" clId="{4AEB84BC-3A7C-4F18-A96B-7943EA2CD2E9}" dt="2021-08-06T09:03:18.024" v="24" actId="20577"/>
          <ac:spMkLst>
            <pc:docMk/>
            <pc:sldMk cId="1810015533" sldId="372"/>
            <ac:spMk id="23" creationId="{00000000-0000-0000-0000-000000000000}"/>
          </ac:spMkLst>
        </pc:spChg>
        <pc:spChg chg="mod">
          <ac:chgData name="Natalia Nyt" userId="3617c09b-fd31-4192-ba78-5403d682dbae" providerId="ADAL" clId="{4AEB84BC-3A7C-4F18-A96B-7943EA2CD2E9}" dt="2021-08-06T09:03:26.827" v="29" actId="20577"/>
          <ac:spMkLst>
            <pc:docMk/>
            <pc:sldMk cId="1810015533" sldId="372"/>
            <ac:spMk id="25" creationId="{00000000-0000-0000-0000-000000000000}"/>
          </ac:spMkLst>
        </pc:spChg>
      </pc:sldChg>
      <pc:sldChg chg="modSp mod addCm">
        <pc:chgData name="Natalia Nyt" userId="3617c09b-fd31-4192-ba78-5403d682dbae" providerId="ADAL" clId="{4AEB84BC-3A7C-4F18-A96B-7943EA2CD2E9}" dt="2021-08-06T09:03:02.096" v="19" actId="1589"/>
        <pc:sldMkLst>
          <pc:docMk/>
          <pc:sldMk cId="287216924" sldId="500"/>
        </pc:sldMkLst>
        <pc:spChg chg="mod">
          <ac:chgData name="Natalia Nyt" userId="3617c09b-fd31-4192-ba78-5403d682dbae" providerId="ADAL" clId="{4AEB84BC-3A7C-4F18-A96B-7943EA2CD2E9}" dt="2021-08-06T09:02:00.168" v="9" actId="14100"/>
          <ac:spMkLst>
            <pc:docMk/>
            <pc:sldMk cId="287216924" sldId="500"/>
            <ac:spMk id="12" creationId="{00000000-0000-0000-0000-000000000000}"/>
          </ac:spMkLst>
        </pc:spChg>
        <pc:spChg chg="mod">
          <ac:chgData name="Natalia Nyt" userId="3617c09b-fd31-4192-ba78-5403d682dbae" providerId="ADAL" clId="{4AEB84BC-3A7C-4F18-A96B-7943EA2CD2E9}" dt="2021-08-06T09:02:17.129" v="14" actId="14100"/>
          <ac:spMkLst>
            <pc:docMk/>
            <pc:sldMk cId="287216924" sldId="500"/>
            <ac:spMk id="35" creationId="{00000000-0000-0000-0000-000000000000}"/>
          </ac:spMkLst>
        </pc:spChg>
        <pc:spChg chg="mod">
          <ac:chgData name="Natalia Nyt" userId="3617c09b-fd31-4192-ba78-5403d682dbae" providerId="ADAL" clId="{4AEB84BC-3A7C-4F18-A96B-7943EA2CD2E9}" dt="2021-08-06T09:02:07.053" v="10" actId="14100"/>
          <ac:spMkLst>
            <pc:docMk/>
            <pc:sldMk cId="287216924" sldId="500"/>
            <ac:spMk id="41" creationId="{00000000-0000-0000-0000-000000000000}"/>
          </ac:spMkLst>
        </pc:spChg>
        <pc:spChg chg="mod">
          <ac:chgData name="Natalia Nyt" userId="3617c09b-fd31-4192-ba78-5403d682dbae" providerId="ADAL" clId="{4AEB84BC-3A7C-4F18-A96B-7943EA2CD2E9}" dt="2021-08-06T09:02:28.120" v="18" actId="14100"/>
          <ac:spMkLst>
            <pc:docMk/>
            <pc:sldMk cId="287216924" sldId="500"/>
            <ac:spMk id="47" creationId="{00000000-0000-0000-0000-000000000000}"/>
          </ac:spMkLst>
        </pc:spChg>
      </pc:sldChg>
      <pc:sldChg chg="addCm modCm">
        <pc:chgData name="Natalia Nyt" userId="3617c09b-fd31-4192-ba78-5403d682dbae" providerId="ADAL" clId="{4AEB84BC-3A7C-4F18-A96B-7943EA2CD2E9}" dt="2021-08-06T09:15:43.631" v="38"/>
        <pc:sldMkLst>
          <pc:docMk/>
          <pc:sldMk cId="2719247330" sldId="517"/>
        </pc:sldMkLst>
      </pc:sldChg>
      <pc:sldChg chg="modSp mod addCm modCm">
        <pc:chgData name="Natalia Nyt" userId="3617c09b-fd31-4192-ba78-5403d682dbae" providerId="ADAL" clId="{4AEB84BC-3A7C-4F18-A96B-7943EA2CD2E9}" dt="2021-08-06T09:17:35.316" v="45" actId="20577"/>
        <pc:sldMkLst>
          <pc:docMk/>
          <pc:sldMk cId="2090262071" sldId="518"/>
        </pc:sldMkLst>
        <pc:spChg chg="mod">
          <ac:chgData name="Natalia Nyt" userId="3617c09b-fd31-4192-ba78-5403d682dbae" providerId="ADAL" clId="{4AEB84BC-3A7C-4F18-A96B-7943EA2CD2E9}" dt="2021-08-06T09:17:35.316" v="45" actId="20577"/>
          <ac:spMkLst>
            <pc:docMk/>
            <pc:sldMk cId="2090262071" sldId="518"/>
            <ac:spMk id="6" creationId="{13AAF365-F502-45D6-99E9-CAAAE971319A}"/>
          </ac:spMkLst>
        </pc:spChg>
      </pc:sldChg>
      <pc:sldChg chg="modSp mod addCm modCm">
        <pc:chgData name="Natalia Nyt" userId="3617c09b-fd31-4192-ba78-5403d682dbae" providerId="ADAL" clId="{4AEB84BC-3A7C-4F18-A96B-7943EA2CD2E9}" dt="2021-08-06T09:18:44.469" v="48"/>
        <pc:sldMkLst>
          <pc:docMk/>
          <pc:sldMk cId="3716537468" sldId="520"/>
        </pc:sldMkLst>
        <pc:spChg chg="mod">
          <ac:chgData name="Natalia Nyt" userId="3617c09b-fd31-4192-ba78-5403d682dbae" providerId="ADAL" clId="{4AEB84BC-3A7C-4F18-A96B-7943EA2CD2E9}" dt="2021-08-06T09:18:04.986" v="46" actId="20577"/>
          <ac:spMkLst>
            <pc:docMk/>
            <pc:sldMk cId="3716537468" sldId="520"/>
            <ac:spMk id="3" creationId="{BACB26CD-D615-4EE5-A0D4-376220100667}"/>
          </ac:spMkLst>
        </pc:spChg>
      </pc:sldChg>
      <pc:sldChg chg="addCm modCm">
        <pc:chgData name="Natalia Nyt" userId="3617c09b-fd31-4192-ba78-5403d682dbae" providerId="ADAL" clId="{4AEB84BC-3A7C-4F18-A96B-7943EA2CD2E9}" dt="2021-08-06T09:13:51.931" v="36" actId="1589"/>
        <pc:sldMkLst>
          <pc:docMk/>
          <pc:sldMk cId="3238348097" sldId="531"/>
        </pc:sldMkLst>
      </pc:sldChg>
    </pc:docChg>
  </pc:docChgLst>
  <pc:docChgLst>
    <pc:chgData name="Anna Sikora" userId="S::anna.sikora@pka.edu.pl::8b2c153d-42a2-407c-8b1d-f2541bd14e33" providerId="AD" clId="Web-{596E90BA-F00F-D3B8-2C4B-641CFA7FCCD3}"/>
    <pc:docChg chg="delSld modSection">
      <pc:chgData name="Anna Sikora" userId="S::anna.sikora@pka.edu.pl::8b2c153d-42a2-407c-8b1d-f2541bd14e33" providerId="AD" clId="Web-{596E90BA-F00F-D3B8-2C4B-641CFA7FCCD3}" dt="2022-02-11T08:16:11.103" v="2"/>
      <pc:docMkLst>
        <pc:docMk/>
      </pc:docMkLst>
      <pc:sldChg chg="delCm">
        <pc:chgData name="Anna Sikora" userId="S::anna.sikora@pka.edu.pl::8b2c153d-42a2-407c-8b1d-f2541bd14e33" providerId="AD" clId="Web-{596E90BA-F00F-D3B8-2C4B-641CFA7FCCD3}" dt="2022-02-11T08:16:11.103" v="2"/>
        <pc:sldMkLst>
          <pc:docMk/>
          <pc:sldMk cId="3130275838" sldId="533"/>
        </pc:sldMkLst>
      </pc:sldChg>
      <pc:sldChg chg="delCm">
        <pc:chgData name="Anna Sikora" userId="S::anna.sikora@pka.edu.pl::8b2c153d-42a2-407c-8b1d-f2541bd14e33" providerId="AD" clId="Web-{596E90BA-F00F-D3B8-2C4B-641CFA7FCCD3}" dt="2022-02-11T08:15:14.727" v="1"/>
        <pc:sldMkLst>
          <pc:docMk/>
          <pc:sldMk cId="1135045594" sldId="536"/>
        </pc:sldMkLst>
      </pc:sldChg>
      <pc:sldChg chg="del">
        <pc:chgData name="Anna Sikora" userId="S::anna.sikora@pka.edu.pl::8b2c153d-42a2-407c-8b1d-f2541bd14e33" providerId="AD" clId="Web-{596E90BA-F00F-D3B8-2C4B-641CFA7FCCD3}" dt="2022-02-11T08:15:09.898" v="0"/>
        <pc:sldMkLst>
          <pc:docMk/>
          <pc:sldMk cId="53994434" sldId="538"/>
        </pc:sldMkLst>
      </pc:sldChg>
    </pc:docChg>
  </pc:docChgLst>
  <pc:docChgLst>
    <pc:chgData name="Karolina Martyniak" userId="c7ae4932-825e-4d95-9956-c3c69e308c4e" providerId="ADAL" clId="{EBB70EBD-D6E9-4977-893B-83F4F0937732}"/>
    <pc:docChg chg="undo custSel modSld">
      <pc:chgData name="Karolina Martyniak" userId="c7ae4932-825e-4d95-9956-c3c69e308c4e" providerId="ADAL" clId="{EBB70EBD-D6E9-4977-893B-83F4F0937732}" dt="2021-07-29T11:07:30.384" v="26" actId="20577"/>
      <pc:docMkLst>
        <pc:docMk/>
      </pc:docMkLst>
      <pc:sldChg chg="modSp">
        <pc:chgData name="Karolina Martyniak" userId="c7ae4932-825e-4d95-9956-c3c69e308c4e" providerId="ADAL" clId="{EBB70EBD-D6E9-4977-893B-83F4F0937732}" dt="2021-07-29T11:03:42.144" v="22" actId="20577"/>
        <pc:sldMkLst>
          <pc:docMk/>
          <pc:sldMk cId="1810015533" sldId="372"/>
        </pc:sldMkLst>
        <pc:spChg chg="mod">
          <ac:chgData name="Karolina Martyniak" userId="c7ae4932-825e-4d95-9956-c3c69e308c4e" providerId="ADAL" clId="{EBB70EBD-D6E9-4977-893B-83F4F0937732}" dt="2021-07-29T11:03:38.894" v="21" actId="20577"/>
          <ac:spMkLst>
            <pc:docMk/>
            <pc:sldMk cId="1810015533" sldId="372"/>
            <ac:spMk id="24" creationId="{00000000-0000-0000-0000-000000000000}"/>
          </ac:spMkLst>
        </pc:spChg>
        <pc:spChg chg="mod">
          <ac:chgData name="Karolina Martyniak" userId="c7ae4932-825e-4d95-9956-c3c69e308c4e" providerId="ADAL" clId="{EBB70EBD-D6E9-4977-893B-83F4F0937732}" dt="2021-07-29T11:03:42.144" v="22" actId="20577"/>
          <ac:spMkLst>
            <pc:docMk/>
            <pc:sldMk cId="1810015533" sldId="372"/>
            <ac:spMk id="26" creationId="{00000000-0000-0000-0000-000000000000}"/>
          </ac:spMkLst>
        </pc:spChg>
      </pc:sldChg>
      <pc:sldChg chg="modSp">
        <pc:chgData name="Karolina Martyniak" userId="c7ae4932-825e-4d95-9956-c3c69e308c4e" providerId="ADAL" clId="{EBB70EBD-D6E9-4977-893B-83F4F0937732}" dt="2021-07-29T11:07:30.384" v="26" actId="20577"/>
        <pc:sldMkLst>
          <pc:docMk/>
          <pc:sldMk cId="2605129458" sldId="499"/>
        </pc:sldMkLst>
        <pc:spChg chg="mod">
          <ac:chgData name="Karolina Martyniak" userId="c7ae4932-825e-4d95-9956-c3c69e308c4e" providerId="ADAL" clId="{EBB70EBD-D6E9-4977-893B-83F4F0937732}" dt="2021-07-29T11:07:30.384" v="26" actId="20577"/>
          <ac:spMkLst>
            <pc:docMk/>
            <pc:sldMk cId="2605129458" sldId="499"/>
            <ac:spMk id="4" creationId="{95B600D7-2F4A-CE4E-89B1-30C7B5334C81}"/>
          </ac:spMkLst>
        </pc:spChg>
      </pc:sldChg>
      <pc:sldChg chg="modSp mod">
        <pc:chgData name="Karolina Martyniak" userId="c7ae4932-825e-4d95-9956-c3c69e308c4e" providerId="ADAL" clId="{EBB70EBD-D6E9-4977-893B-83F4F0937732}" dt="2021-07-29T10:59:36.092" v="6" actId="20577"/>
        <pc:sldMkLst>
          <pc:docMk/>
          <pc:sldMk cId="287216924" sldId="500"/>
        </pc:sldMkLst>
        <pc:spChg chg="mod">
          <ac:chgData name="Karolina Martyniak" userId="c7ae4932-825e-4d95-9956-c3c69e308c4e" providerId="ADAL" clId="{EBB70EBD-D6E9-4977-893B-83F4F0937732}" dt="2021-07-29T10:59:36.092" v="6" actId="20577"/>
          <ac:spMkLst>
            <pc:docMk/>
            <pc:sldMk cId="287216924" sldId="500"/>
            <ac:spMk id="12" creationId="{00000000-0000-0000-0000-000000000000}"/>
          </ac:spMkLst>
        </pc:spChg>
        <pc:spChg chg="mod">
          <ac:chgData name="Karolina Martyniak" userId="c7ae4932-825e-4d95-9956-c3c69e308c4e" providerId="ADAL" clId="{EBB70EBD-D6E9-4977-893B-83F4F0937732}" dt="2021-07-29T10:59:28.712" v="2" actId="20577"/>
          <ac:spMkLst>
            <pc:docMk/>
            <pc:sldMk cId="287216924" sldId="500"/>
            <ac:spMk id="35" creationId="{00000000-0000-0000-0000-000000000000}"/>
          </ac:spMkLst>
        </pc:spChg>
        <pc:spChg chg="mod">
          <ac:chgData name="Karolina Martyniak" userId="c7ae4932-825e-4d95-9956-c3c69e308c4e" providerId="ADAL" clId="{EBB70EBD-D6E9-4977-893B-83F4F0937732}" dt="2021-07-29T10:59:33.482" v="4" actId="20577"/>
          <ac:spMkLst>
            <pc:docMk/>
            <pc:sldMk cId="287216924" sldId="500"/>
            <ac:spMk id="41" creationId="{00000000-0000-0000-0000-000000000000}"/>
          </ac:spMkLst>
        </pc:spChg>
        <pc:spChg chg="mod">
          <ac:chgData name="Karolina Martyniak" userId="c7ae4932-825e-4d95-9956-c3c69e308c4e" providerId="ADAL" clId="{EBB70EBD-D6E9-4977-893B-83F4F0937732}" dt="2021-07-29T10:59:30.452" v="3" actId="20577"/>
          <ac:spMkLst>
            <pc:docMk/>
            <pc:sldMk cId="287216924" sldId="500"/>
            <ac:spMk id="47" creationId="{00000000-0000-0000-0000-000000000000}"/>
          </ac:spMkLst>
        </pc:spChg>
      </pc:sldChg>
      <pc:sldChg chg="modSp">
        <pc:chgData name="Karolina Martyniak" userId="c7ae4932-825e-4d95-9956-c3c69e308c4e" providerId="ADAL" clId="{EBB70EBD-D6E9-4977-893B-83F4F0937732}" dt="2021-07-29T11:07:07.764" v="25"/>
        <pc:sldMkLst>
          <pc:docMk/>
          <pc:sldMk cId="1171069314" sldId="526"/>
        </pc:sldMkLst>
        <pc:graphicFrameChg chg="mod">
          <ac:chgData name="Karolina Martyniak" userId="c7ae4932-825e-4d95-9956-c3c69e308c4e" providerId="ADAL" clId="{EBB70EBD-D6E9-4977-893B-83F4F0937732}" dt="2021-07-29T11:07:07.764" v="25"/>
          <ac:graphicFrameMkLst>
            <pc:docMk/>
            <pc:sldMk cId="1171069314" sldId="526"/>
            <ac:graphicFrameMk id="4" creationId="{161B521B-BF57-49AA-9A50-8AD6EC040FDF}"/>
          </ac:graphicFrameMkLst>
        </pc:graphicFrameChg>
      </pc:sldChg>
      <pc:sldChg chg="modSp mod">
        <pc:chgData name="Karolina Martyniak" userId="c7ae4932-825e-4d95-9956-c3c69e308c4e" providerId="ADAL" clId="{EBB70EBD-D6E9-4977-893B-83F4F0937732}" dt="2021-07-29T11:04:41.854" v="24" actId="14734"/>
        <pc:sldMkLst>
          <pc:docMk/>
          <pc:sldMk cId="3238348097" sldId="531"/>
        </pc:sldMkLst>
        <pc:graphicFrameChg chg="modGraphic">
          <ac:chgData name="Karolina Martyniak" userId="c7ae4932-825e-4d95-9956-c3c69e308c4e" providerId="ADAL" clId="{EBB70EBD-D6E9-4977-893B-83F4F0937732}" dt="2021-07-29T11:04:41.854" v="24" actId="14734"/>
          <ac:graphicFrameMkLst>
            <pc:docMk/>
            <pc:sldMk cId="3238348097" sldId="531"/>
            <ac:graphicFrameMk id="3" creationId="{027D4CA5-C664-41F5-B1C4-6441AD505ECE}"/>
          </ac:graphicFrameMkLst>
        </pc:graphicFrameChg>
      </pc:sldChg>
    </pc:docChg>
  </pc:docChgLst>
  <pc:docChgLst>
    <pc:chgData name="Natalia Nyt" userId="S::natalia.nyt@pka.edu.pl::3617c09b-fd31-4192-ba78-5403d682dbae" providerId="AD" clId="Web-{9AAAD1EE-1AB6-8873-6409-8527DC693C8C}"/>
    <pc:docChg chg="modSld">
      <pc:chgData name="Natalia Nyt" userId="S::natalia.nyt@pka.edu.pl::3617c09b-fd31-4192-ba78-5403d682dbae" providerId="AD" clId="Web-{9AAAD1EE-1AB6-8873-6409-8527DC693C8C}" dt="2021-08-06T09:34:51.022" v="7" actId="20577"/>
      <pc:docMkLst>
        <pc:docMk/>
      </pc:docMkLst>
      <pc:sldChg chg="modSp">
        <pc:chgData name="Natalia Nyt" userId="S::natalia.nyt@pka.edu.pl::3617c09b-fd31-4192-ba78-5403d682dbae" providerId="AD" clId="Web-{9AAAD1EE-1AB6-8873-6409-8527DC693C8C}" dt="2021-08-06T09:34:51.022" v="7" actId="20577"/>
        <pc:sldMkLst>
          <pc:docMk/>
          <pc:sldMk cId="1810015533" sldId="372"/>
        </pc:sldMkLst>
        <pc:spChg chg="mod">
          <ac:chgData name="Natalia Nyt" userId="S::natalia.nyt@pka.edu.pl::3617c09b-fd31-4192-ba78-5403d682dbae" providerId="AD" clId="Web-{9AAAD1EE-1AB6-8873-6409-8527DC693C8C}" dt="2021-08-06T09:34:32.099" v="1" actId="20577"/>
          <ac:spMkLst>
            <pc:docMk/>
            <pc:sldMk cId="1810015533" sldId="372"/>
            <ac:spMk id="23" creationId="{00000000-0000-0000-0000-000000000000}"/>
          </ac:spMkLst>
        </pc:spChg>
        <pc:spChg chg="mod">
          <ac:chgData name="Natalia Nyt" userId="S::natalia.nyt@pka.edu.pl::3617c09b-fd31-4192-ba78-5403d682dbae" providerId="AD" clId="Web-{9AAAD1EE-1AB6-8873-6409-8527DC693C8C}" dt="2021-08-06T09:34:39.412" v="5" actId="20577"/>
          <ac:spMkLst>
            <pc:docMk/>
            <pc:sldMk cId="1810015533" sldId="372"/>
            <ac:spMk id="24" creationId="{00000000-0000-0000-0000-000000000000}"/>
          </ac:spMkLst>
        </pc:spChg>
        <pc:spChg chg="mod">
          <ac:chgData name="Natalia Nyt" userId="S::natalia.nyt@pka.edu.pl::3617c09b-fd31-4192-ba78-5403d682dbae" providerId="AD" clId="Web-{9AAAD1EE-1AB6-8873-6409-8527DC693C8C}" dt="2021-08-06T09:34:37.099" v="3" actId="20577"/>
          <ac:spMkLst>
            <pc:docMk/>
            <pc:sldMk cId="1810015533" sldId="372"/>
            <ac:spMk id="25" creationId="{00000000-0000-0000-0000-000000000000}"/>
          </ac:spMkLst>
        </pc:spChg>
        <pc:spChg chg="mod">
          <ac:chgData name="Natalia Nyt" userId="S::natalia.nyt@pka.edu.pl::3617c09b-fd31-4192-ba78-5403d682dbae" providerId="AD" clId="Web-{9AAAD1EE-1AB6-8873-6409-8527DC693C8C}" dt="2021-08-06T09:34:51.022" v="7" actId="20577"/>
          <ac:spMkLst>
            <pc:docMk/>
            <pc:sldMk cId="1810015533" sldId="372"/>
            <ac:spMk id="26" creationId="{00000000-0000-0000-0000-000000000000}"/>
          </ac:spMkLst>
        </pc:spChg>
      </pc:sldChg>
    </pc:docChg>
  </pc:docChgLst>
  <pc:docChgLst>
    <pc:chgData name="Anna Sikora" userId="8b2c153d-42a2-407c-8b1d-f2541bd14e33" providerId="ADAL" clId="{675147CA-8635-4A5A-85A5-CDF11CB5BE15}"/>
    <pc:docChg chg="undo custSel addSld modSld modNotesMaster">
      <pc:chgData name="Anna Sikora" userId="8b2c153d-42a2-407c-8b1d-f2541bd14e33" providerId="ADAL" clId="{675147CA-8635-4A5A-85A5-CDF11CB5BE15}" dt="2021-08-09T12:27:42.779" v="2819" actId="255"/>
      <pc:docMkLst>
        <pc:docMk/>
      </pc:docMkLst>
      <pc:sldChg chg="modSp">
        <pc:chgData name="Anna Sikora" userId="8b2c153d-42a2-407c-8b1d-f2541bd14e33" providerId="ADAL" clId="{675147CA-8635-4A5A-85A5-CDF11CB5BE15}" dt="2021-08-06T08:47:04.552" v="4" actId="20577"/>
        <pc:sldMkLst>
          <pc:docMk/>
          <pc:sldMk cId="1237979969" sldId="287"/>
        </pc:sldMkLst>
        <pc:spChg chg="mod">
          <ac:chgData name="Anna Sikora" userId="8b2c153d-42a2-407c-8b1d-f2541bd14e33" providerId="ADAL" clId="{675147CA-8635-4A5A-85A5-CDF11CB5BE15}" dt="2021-08-06T08:47:04.552" v="4" actId="20577"/>
          <ac:spMkLst>
            <pc:docMk/>
            <pc:sldMk cId="1237979969" sldId="287"/>
            <ac:spMk id="12" creationId="{00000000-0000-0000-0000-000000000000}"/>
          </ac:spMkLst>
        </pc:spChg>
      </pc:sldChg>
      <pc:sldChg chg="modSp">
        <pc:chgData name="Anna Sikora" userId="8b2c153d-42a2-407c-8b1d-f2541bd14e33" providerId="ADAL" clId="{675147CA-8635-4A5A-85A5-CDF11CB5BE15}" dt="2021-08-06T11:29:59.824" v="238" actId="20577"/>
        <pc:sldMkLst>
          <pc:docMk/>
          <pc:sldMk cId="1810015533" sldId="372"/>
        </pc:sldMkLst>
        <pc:spChg chg="mod">
          <ac:chgData name="Anna Sikora" userId="8b2c153d-42a2-407c-8b1d-f2541bd14e33" providerId="ADAL" clId="{675147CA-8635-4A5A-85A5-CDF11CB5BE15}" dt="2021-08-06T11:29:59.824" v="238" actId="20577"/>
          <ac:spMkLst>
            <pc:docMk/>
            <pc:sldMk cId="1810015533" sldId="372"/>
            <ac:spMk id="24" creationId="{00000000-0000-0000-0000-000000000000}"/>
          </ac:spMkLst>
        </pc:spChg>
        <pc:spChg chg="mod">
          <ac:chgData name="Anna Sikora" userId="8b2c153d-42a2-407c-8b1d-f2541bd14e33" providerId="ADAL" clId="{675147CA-8635-4A5A-85A5-CDF11CB5BE15}" dt="2021-08-06T11:29:54.197" v="230" actId="20577"/>
          <ac:spMkLst>
            <pc:docMk/>
            <pc:sldMk cId="1810015533" sldId="372"/>
            <ac:spMk id="26" creationId="{00000000-0000-0000-0000-000000000000}"/>
          </ac:spMkLst>
        </pc:spChg>
      </pc:sldChg>
      <pc:sldChg chg="modSp">
        <pc:chgData name="Anna Sikora" userId="8b2c153d-42a2-407c-8b1d-f2541bd14e33" providerId="ADAL" clId="{675147CA-8635-4A5A-85A5-CDF11CB5BE15}" dt="2021-08-06T08:48:11.245" v="5" actId="692"/>
        <pc:sldMkLst>
          <pc:docMk/>
          <pc:sldMk cId="1683056041" sldId="513"/>
        </pc:sldMkLst>
        <pc:graphicFrameChg chg="mod">
          <ac:chgData name="Anna Sikora" userId="8b2c153d-42a2-407c-8b1d-f2541bd14e33" providerId="ADAL" clId="{675147CA-8635-4A5A-85A5-CDF11CB5BE15}" dt="2021-08-06T08:48:11.245" v="5" actId="692"/>
          <ac:graphicFrameMkLst>
            <pc:docMk/>
            <pc:sldMk cId="1683056041" sldId="513"/>
            <ac:graphicFrameMk id="8" creationId="{AA0BB57F-50EB-4E41-AAB1-42BF849D7A80}"/>
          </ac:graphicFrameMkLst>
        </pc:graphicFrameChg>
      </pc:sldChg>
      <pc:sldChg chg="delCm">
        <pc:chgData name="Anna Sikora" userId="8b2c153d-42a2-407c-8b1d-f2541bd14e33" providerId="ADAL" clId="{675147CA-8635-4A5A-85A5-CDF11CB5BE15}" dt="2021-08-06T09:39:10.590" v="193" actId="1592"/>
        <pc:sldMkLst>
          <pc:docMk/>
          <pc:sldMk cId="2719247330" sldId="517"/>
        </pc:sldMkLst>
      </pc:sldChg>
      <pc:sldChg chg="modSp mod delCm">
        <pc:chgData name="Anna Sikora" userId="8b2c153d-42a2-407c-8b1d-f2541bd14e33" providerId="ADAL" clId="{675147CA-8635-4A5A-85A5-CDF11CB5BE15}" dt="2021-08-06T09:39:48.429" v="224" actId="313"/>
        <pc:sldMkLst>
          <pc:docMk/>
          <pc:sldMk cId="2090262071" sldId="518"/>
        </pc:sldMkLst>
        <pc:spChg chg="mod">
          <ac:chgData name="Anna Sikora" userId="8b2c153d-42a2-407c-8b1d-f2541bd14e33" providerId="ADAL" clId="{675147CA-8635-4A5A-85A5-CDF11CB5BE15}" dt="2021-08-06T09:39:48.429" v="224" actId="313"/>
          <ac:spMkLst>
            <pc:docMk/>
            <pc:sldMk cId="2090262071" sldId="518"/>
            <ac:spMk id="6" creationId="{13AAF365-F502-45D6-99E9-CAAAE971319A}"/>
          </ac:spMkLst>
        </pc:spChg>
      </pc:sldChg>
      <pc:sldChg chg="modSp mod">
        <pc:chgData name="Anna Sikora" userId="8b2c153d-42a2-407c-8b1d-f2541bd14e33" providerId="ADAL" clId="{675147CA-8635-4A5A-85A5-CDF11CB5BE15}" dt="2021-08-06T08:49:55.427" v="6" actId="20577"/>
        <pc:sldMkLst>
          <pc:docMk/>
          <pc:sldMk cId="130372322" sldId="522"/>
        </pc:sldMkLst>
        <pc:spChg chg="mod">
          <ac:chgData name="Anna Sikora" userId="8b2c153d-42a2-407c-8b1d-f2541bd14e33" providerId="ADAL" clId="{675147CA-8635-4A5A-85A5-CDF11CB5BE15}" dt="2021-08-06T08:49:55.427" v="6" actId="20577"/>
          <ac:spMkLst>
            <pc:docMk/>
            <pc:sldMk cId="130372322" sldId="522"/>
            <ac:spMk id="2" creationId="{F16D4AC8-7B96-4108-A2CB-0D5585869535}"/>
          </ac:spMkLst>
        </pc:spChg>
      </pc:sldChg>
      <pc:sldChg chg="modSp mod">
        <pc:chgData name="Anna Sikora" userId="8b2c153d-42a2-407c-8b1d-f2541bd14e33" providerId="ADAL" clId="{675147CA-8635-4A5A-85A5-CDF11CB5BE15}" dt="2021-08-06T08:49:59.353" v="7" actId="20577"/>
        <pc:sldMkLst>
          <pc:docMk/>
          <pc:sldMk cId="2804482567" sldId="524"/>
        </pc:sldMkLst>
        <pc:spChg chg="mod">
          <ac:chgData name="Anna Sikora" userId="8b2c153d-42a2-407c-8b1d-f2541bd14e33" providerId="ADAL" clId="{675147CA-8635-4A5A-85A5-CDF11CB5BE15}" dt="2021-08-06T08:49:59.353" v="7" actId="20577"/>
          <ac:spMkLst>
            <pc:docMk/>
            <pc:sldMk cId="2804482567" sldId="524"/>
            <ac:spMk id="2" creationId="{F16D4AC8-7B96-4108-A2CB-0D5585869535}"/>
          </ac:spMkLst>
        </pc:spChg>
      </pc:sldChg>
      <pc:sldChg chg="modSp mod delCm">
        <pc:chgData name="Anna Sikora" userId="8b2c153d-42a2-407c-8b1d-f2541bd14e33" providerId="ADAL" clId="{675147CA-8635-4A5A-85A5-CDF11CB5BE15}" dt="2021-08-06T09:28:15.171" v="192" actId="20577"/>
        <pc:sldMkLst>
          <pc:docMk/>
          <pc:sldMk cId="3238348097" sldId="531"/>
        </pc:sldMkLst>
        <pc:graphicFrameChg chg="mod modGraphic">
          <ac:chgData name="Anna Sikora" userId="8b2c153d-42a2-407c-8b1d-f2541bd14e33" providerId="ADAL" clId="{675147CA-8635-4A5A-85A5-CDF11CB5BE15}" dt="2021-08-06T09:28:15.171" v="192" actId="20577"/>
          <ac:graphicFrameMkLst>
            <pc:docMk/>
            <pc:sldMk cId="3238348097" sldId="531"/>
            <ac:graphicFrameMk id="3" creationId="{027D4CA5-C664-41F5-B1C4-6441AD505ECE}"/>
          </ac:graphicFrameMkLst>
        </pc:graphicFrameChg>
      </pc:sldChg>
      <pc:sldChg chg="modSp add mod delCm modCm">
        <pc:chgData name="Anna Sikora" userId="8b2c153d-42a2-407c-8b1d-f2541bd14e33" providerId="ADAL" clId="{675147CA-8635-4A5A-85A5-CDF11CB5BE15}" dt="2021-08-09T12:27:42.779" v="2819" actId="255"/>
        <pc:sldMkLst>
          <pc:docMk/>
          <pc:sldMk cId="3972390811" sldId="534"/>
        </pc:sldMkLst>
        <pc:spChg chg="mod">
          <ac:chgData name="Anna Sikora" userId="8b2c153d-42a2-407c-8b1d-f2541bd14e33" providerId="ADAL" clId="{675147CA-8635-4A5A-85A5-CDF11CB5BE15}" dt="2021-08-09T07:56:49.718" v="2496" actId="20577"/>
          <ac:spMkLst>
            <pc:docMk/>
            <pc:sldMk cId="3972390811" sldId="534"/>
            <ac:spMk id="3" creationId="{BACB26CD-D615-4EE5-A0D4-376220100667}"/>
          </ac:spMkLst>
        </pc:spChg>
        <pc:spChg chg="mod">
          <ac:chgData name="Anna Sikora" userId="8b2c153d-42a2-407c-8b1d-f2541bd14e33" providerId="ADAL" clId="{675147CA-8635-4A5A-85A5-CDF11CB5BE15}" dt="2021-08-09T12:27:42.779" v="2819" actId="255"/>
          <ac:spMkLst>
            <pc:docMk/>
            <pc:sldMk cId="3972390811" sldId="534"/>
            <ac:spMk id="6" creationId="{13AAF365-F502-45D6-99E9-CAAAE971319A}"/>
          </ac:spMkLst>
        </pc:spChg>
      </pc:sldChg>
    </pc:docChg>
  </pc:docChgLst>
  <pc:docChgLst>
    <pc:chgData name="Grzegorz Kołodziej" userId="S::grzegorz.kolodziej@pka.edu.pl::cc4ea290-f56a-408b-8527-e181bed348ad" providerId="AD" clId="Web-{6DA43224-35C8-D5BB-C326-28148F7FD826}"/>
    <pc:docChg chg="modSld">
      <pc:chgData name="Grzegorz Kołodziej" userId="S::grzegorz.kolodziej@pka.edu.pl::cc4ea290-f56a-408b-8527-e181bed348ad" providerId="AD" clId="Web-{6DA43224-35C8-D5BB-C326-28148F7FD826}" dt="2021-12-07T16:37:24.951" v="38" actId="14100"/>
      <pc:docMkLst>
        <pc:docMk/>
      </pc:docMkLst>
      <pc:sldChg chg="modSp">
        <pc:chgData name="Grzegorz Kołodziej" userId="S::grzegorz.kolodziej@pka.edu.pl::cc4ea290-f56a-408b-8527-e181bed348ad" providerId="AD" clId="Web-{6DA43224-35C8-D5BB-C326-28148F7FD826}" dt="2021-12-07T16:37:24.951" v="38" actId="14100"/>
        <pc:sldMkLst>
          <pc:docMk/>
          <pc:sldMk cId="1237979969" sldId="287"/>
        </pc:sldMkLst>
        <pc:spChg chg="mod">
          <ac:chgData name="Grzegorz Kołodziej" userId="S::grzegorz.kolodziej@pka.edu.pl::cc4ea290-f56a-408b-8527-e181bed348ad" providerId="AD" clId="Web-{6DA43224-35C8-D5BB-C326-28148F7FD826}" dt="2021-12-07T16:37:24.951" v="38" actId="14100"/>
          <ac:spMkLst>
            <pc:docMk/>
            <pc:sldMk cId="1237979969" sldId="287"/>
            <ac:spMk id="12" creationId="{00000000-0000-0000-0000-000000000000}"/>
          </ac:spMkLst>
        </pc:spChg>
      </pc:sldChg>
      <pc:sldChg chg="delCm">
        <pc:chgData name="Grzegorz Kołodziej" userId="S::grzegorz.kolodziej@pka.edu.pl::cc4ea290-f56a-408b-8527-e181bed348ad" providerId="AD" clId="Web-{6DA43224-35C8-D5BB-C326-28148F7FD826}" dt="2021-12-07T16:30:10.117" v="2"/>
        <pc:sldMkLst>
          <pc:docMk/>
          <pc:sldMk cId="1460674641" sldId="290"/>
        </pc:sldMkLst>
      </pc:sldChg>
      <pc:sldChg chg="modSp addAnim delAnim">
        <pc:chgData name="Grzegorz Kołodziej" userId="S::grzegorz.kolodziej@pka.edu.pl::cc4ea290-f56a-408b-8527-e181bed348ad" providerId="AD" clId="Web-{6DA43224-35C8-D5BB-C326-28148F7FD826}" dt="2021-12-07T16:31:44.571" v="35" actId="20577"/>
        <pc:sldMkLst>
          <pc:docMk/>
          <pc:sldMk cId="1810015533" sldId="372"/>
        </pc:sldMkLst>
        <pc:spChg chg="mod">
          <ac:chgData name="Grzegorz Kołodziej" userId="S::grzegorz.kolodziej@pka.edu.pl::cc4ea290-f56a-408b-8527-e181bed348ad" providerId="AD" clId="Web-{6DA43224-35C8-D5BB-C326-28148F7FD826}" dt="2021-12-07T16:31:44.571" v="35" actId="20577"/>
          <ac:spMkLst>
            <pc:docMk/>
            <pc:sldMk cId="1810015533" sldId="372"/>
            <ac:spMk id="24" creationId="{00000000-0000-0000-0000-000000000000}"/>
          </ac:spMkLst>
        </pc:spChg>
        <pc:spChg chg="mod">
          <ac:chgData name="Grzegorz Kołodziej" userId="S::grzegorz.kolodziej@pka.edu.pl::cc4ea290-f56a-408b-8527-e181bed348ad" providerId="AD" clId="Web-{6DA43224-35C8-D5BB-C326-28148F7FD826}" dt="2021-12-07T16:31:38.680" v="32" actId="20577"/>
          <ac:spMkLst>
            <pc:docMk/>
            <pc:sldMk cId="1810015533" sldId="372"/>
            <ac:spMk id="26" creationId="{00000000-0000-0000-0000-000000000000}"/>
          </ac:spMkLst>
        </pc:spChg>
      </pc:sldChg>
      <pc:sldChg chg="delCm">
        <pc:chgData name="Grzegorz Kołodziej" userId="S::grzegorz.kolodziej@pka.edu.pl::cc4ea290-f56a-408b-8527-e181bed348ad" providerId="AD" clId="Web-{6DA43224-35C8-D5BB-C326-28148F7FD826}" dt="2021-12-07T16:30:15.023" v="3"/>
        <pc:sldMkLst>
          <pc:docMk/>
          <pc:sldMk cId="287216924" sldId="500"/>
        </pc:sldMkLst>
      </pc:sldChg>
      <pc:sldChg chg="modSp">
        <pc:chgData name="Grzegorz Kołodziej" userId="S::grzegorz.kolodziej@pka.edu.pl::cc4ea290-f56a-408b-8527-e181bed348ad" providerId="AD" clId="Web-{6DA43224-35C8-D5BB-C326-28148F7FD826}" dt="2021-12-07T16:36:46.701" v="37" actId="20577"/>
        <pc:sldMkLst>
          <pc:docMk/>
          <pc:sldMk cId="1530998167" sldId="512"/>
        </pc:sldMkLst>
        <pc:spChg chg="mod">
          <ac:chgData name="Grzegorz Kołodziej" userId="S::grzegorz.kolodziej@pka.edu.pl::cc4ea290-f56a-408b-8527-e181bed348ad" providerId="AD" clId="Web-{6DA43224-35C8-D5BB-C326-28148F7FD826}" dt="2021-12-07T16:36:46.701" v="37" actId="20577"/>
          <ac:spMkLst>
            <pc:docMk/>
            <pc:sldMk cId="1530998167" sldId="512"/>
            <ac:spMk id="5" creationId="{00000000-0000-0000-0000-000000000000}"/>
          </ac:spMkLst>
        </pc:spChg>
      </pc:sldChg>
      <pc:sldChg chg="delCm">
        <pc:chgData name="Grzegorz Kołodziej" userId="S::grzegorz.kolodziej@pka.edu.pl::cc4ea290-f56a-408b-8527-e181bed348ad" providerId="AD" clId="Web-{6DA43224-35C8-D5BB-C326-28148F7FD826}" dt="2021-12-07T16:36:40.466" v="36"/>
        <pc:sldMkLst>
          <pc:docMk/>
          <pc:sldMk cId="3716537468" sldId="520"/>
        </pc:sldMkLst>
      </pc:sldChg>
    </pc:docChg>
  </pc:docChgLst>
  <pc:docChgLst>
    <pc:chgData name="Anna Sikora" userId="S::anna.sikora@pka.edu.pl::8b2c153d-42a2-407c-8b1d-f2541bd14e33" providerId="AD" clId="Web-{D71E2D27-A3F5-CAA2-7DAA-AA9B40C76A4F}"/>
    <pc:docChg chg="modSld">
      <pc:chgData name="Anna Sikora" userId="S::anna.sikora@pka.edu.pl::8b2c153d-42a2-407c-8b1d-f2541bd14e33" providerId="AD" clId="Web-{D71E2D27-A3F5-CAA2-7DAA-AA9B40C76A4F}" dt="2021-07-29T11:45:30.954" v="0" actId="14100"/>
      <pc:docMkLst>
        <pc:docMk/>
      </pc:docMkLst>
      <pc:sldChg chg="modSp">
        <pc:chgData name="Anna Sikora" userId="S::anna.sikora@pka.edu.pl::8b2c153d-42a2-407c-8b1d-f2541bd14e33" providerId="AD" clId="Web-{D71E2D27-A3F5-CAA2-7DAA-AA9B40C76A4F}" dt="2021-07-29T11:45:30.954" v="0" actId="14100"/>
        <pc:sldMkLst>
          <pc:docMk/>
          <pc:sldMk cId="1506295862" sldId="525"/>
        </pc:sldMkLst>
        <pc:graphicFrameChg chg="mod">
          <ac:chgData name="Anna Sikora" userId="S::anna.sikora@pka.edu.pl::8b2c153d-42a2-407c-8b1d-f2541bd14e33" providerId="AD" clId="Web-{D71E2D27-A3F5-CAA2-7DAA-AA9B40C76A4F}" dt="2021-07-29T11:45:30.954" v="0" actId="14100"/>
          <ac:graphicFrameMkLst>
            <pc:docMk/>
            <pc:sldMk cId="1506295862" sldId="525"/>
            <ac:graphicFrameMk id="5" creationId="{355822FF-7D7C-49DF-BCC4-D44B9A476BF4}"/>
          </ac:graphicFrameMkLst>
        </pc:graphicFrameChg>
      </pc:sldChg>
    </pc:docChg>
  </pc:docChgLst>
  <pc:docChgLst>
    <pc:chgData name="Grzegorz Kołodziej" userId="S::grzegorz.kolodziej@pka.edu.pl::cc4ea290-f56a-408b-8527-e181bed348ad" providerId="AD" clId="Web-{A061F09C-2D87-91A8-2001-C2898AE2D7EC}"/>
    <pc:docChg chg="modSld">
      <pc:chgData name="Grzegorz Kołodziej" userId="S::grzegorz.kolodziej@pka.edu.pl::cc4ea290-f56a-408b-8527-e181bed348ad" providerId="AD" clId="Web-{A061F09C-2D87-91A8-2001-C2898AE2D7EC}" dt="2021-08-08T11:27:12.316" v="22"/>
      <pc:docMkLst>
        <pc:docMk/>
      </pc:docMkLst>
      <pc:sldChg chg="addCm">
        <pc:chgData name="Grzegorz Kołodziej" userId="S::grzegorz.kolodziej@pka.edu.pl::cc4ea290-f56a-408b-8527-e181bed348ad" providerId="AD" clId="Web-{A061F09C-2D87-91A8-2001-C2898AE2D7EC}" dt="2021-08-08T11:27:12.316" v="22"/>
        <pc:sldMkLst>
          <pc:docMk/>
          <pc:sldMk cId="3716537468" sldId="520"/>
        </pc:sldMkLst>
      </pc:sldChg>
      <pc:sldChg chg="modSp addCm delCm">
        <pc:chgData name="Grzegorz Kołodziej" userId="S::grzegorz.kolodziej@pka.edu.pl::cc4ea290-f56a-408b-8527-e181bed348ad" providerId="AD" clId="Web-{A061F09C-2D87-91A8-2001-C2898AE2D7EC}" dt="2021-08-08T11:24:26.044" v="21"/>
        <pc:sldMkLst>
          <pc:docMk/>
          <pc:sldMk cId="3972390811" sldId="534"/>
        </pc:sldMkLst>
        <pc:spChg chg="mod">
          <ac:chgData name="Grzegorz Kołodziej" userId="S::grzegorz.kolodziej@pka.edu.pl::cc4ea290-f56a-408b-8527-e181bed348ad" providerId="AD" clId="Web-{A061F09C-2D87-91A8-2001-C2898AE2D7EC}" dt="2021-08-08T11:03:48.135" v="17" actId="20577"/>
          <ac:spMkLst>
            <pc:docMk/>
            <pc:sldMk cId="3972390811" sldId="534"/>
            <ac:spMk id="6" creationId="{13AAF365-F502-45D6-99E9-CAAAE971319A}"/>
          </ac:spMkLst>
        </pc:spChg>
      </pc:sldChg>
    </pc:docChg>
  </pc:docChgLst>
  <pc:docChgLst>
    <pc:chgData name="Anna Sikora" userId="8b2c153d-42a2-407c-8b1d-f2541bd14e33" providerId="ADAL" clId="{C90A3F75-2C5E-4866-8147-5AB660D957C3}"/>
    <pc:docChg chg="undo redo custSel addSld delSld modSld sldOrd modSection">
      <pc:chgData name="Anna Sikora" userId="8b2c153d-42a2-407c-8b1d-f2541bd14e33" providerId="ADAL" clId="{C90A3F75-2C5E-4866-8147-5AB660D957C3}" dt="2022-02-02T12:15:29.081" v="2979" actId="1076"/>
      <pc:docMkLst>
        <pc:docMk/>
      </pc:docMkLst>
      <pc:sldChg chg="modSp del mod">
        <pc:chgData name="Anna Sikora" userId="8b2c153d-42a2-407c-8b1d-f2541bd14e33" providerId="ADAL" clId="{C90A3F75-2C5E-4866-8147-5AB660D957C3}" dt="2022-01-25T12:06:21.825" v="2788" actId="2696"/>
        <pc:sldMkLst>
          <pc:docMk/>
          <pc:sldMk cId="1359512183" sldId="256"/>
        </pc:sldMkLst>
        <pc:spChg chg="mod">
          <ac:chgData name="Anna Sikora" userId="8b2c153d-42a2-407c-8b1d-f2541bd14e33" providerId="ADAL" clId="{C90A3F75-2C5E-4866-8147-5AB660D957C3}" dt="2021-08-05T09:00:32.434" v="222" actId="20577"/>
          <ac:spMkLst>
            <pc:docMk/>
            <pc:sldMk cId="1359512183" sldId="256"/>
            <ac:spMk id="41" creationId="{00000000-0000-0000-0000-000000000000}"/>
          </ac:spMkLst>
        </pc:spChg>
      </pc:sldChg>
      <pc:sldChg chg="modSp mod">
        <pc:chgData name="Anna Sikora" userId="8b2c153d-42a2-407c-8b1d-f2541bd14e33" providerId="ADAL" clId="{C90A3F75-2C5E-4866-8147-5AB660D957C3}" dt="2022-02-02T10:56:14.619" v="2955" actId="207"/>
        <pc:sldMkLst>
          <pc:docMk/>
          <pc:sldMk cId="1460674641" sldId="290"/>
        </pc:sldMkLst>
        <pc:spChg chg="mod">
          <ac:chgData name="Anna Sikora" userId="8b2c153d-42a2-407c-8b1d-f2541bd14e33" providerId="ADAL" clId="{C90A3F75-2C5E-4866-8147-5AB660D957C3}" dt="2022-02-02T10:56:10.762" v="2954" actId="207"/>
          <ac:spMkLst>
            <pc:docMk/>
            <pc:sldMk cId="1460674641" sldId="290"/>
            <ac:spMk id="13" creationId="{00000000-0000-0000-0000-000000000000}"/>
          </ac:spMkLst>
        </pc:spChg>
        <pc:spChg chg="mod">
          <ac:chgData name="Anna Sikora" userId="8b2c153d-42a2-407c-8b1d-f2541bd14e33" providerId="ADAL" clId="{C90A3F75-2C5E-4866-8147-5AB660D957C3}" dt="2022-02-02T10:56:14.619" v="2955" actId="207"/>
          <ac:spMkLst>
            <pc:docMk/>
            <pc:sldMk cId="1460674641" sldId="290"/>
            <ac:spMk id="14" creationId="{00000000-0000-0000-0000-000000000000}"/>
          </ac:spMkLst>
        </pc:spChg>
      </pc:sldChg>
      <pc:sldChg chg="modSp mod modAnim">
        <pc:chgData name="Anna Sikora" userId="8b2c153d-42a2-407c-8b1d-f2541bd14e33" providerId="ADAL" clId="{C90A3F75-2C5E-4866-8147-5AB660D957C3}" dt="2022-01-25T12:04:22.135" v="2775" actId="20577"/>
        <pc:sldMkLst>
          <pc:docMk/>
          <pc:sldMk cId="1810015533" sldId="372"/>
        </pc:sldMkLst>
        <pc:spChg chg="mod">
          <ac:chgData name="Anna Sikora" userId="8b2c153d-42a2-407c-8b1d-f2541bd14e33" providerId="ADAL" clId="{C90A3F75-2C5E-4866-8147-5AB660D957C3}" dt="2021-08-05T07:14:06.895" v="183" actId="20577"/>
          <ac:spMkLst>
            <pc:docMk/>
            <pc:sldMk cId="1810015533" sldId="372"/>
            <ac:spMk id="3" creationId="{FAFE52AB-1216-8647-9622-D326B99E2793}"/>
          </ac:spMkLst>
        </pc:spChg>
        <pc:spChg chg="mod">
          <ac:chgData name="Anna Sikora" userId="8b2c153d-42a2-407c-8b1d-f2541bd14e33" providerId="ADAL" clId="{C90A3F75-2C5E-4866-8147-5AB660D957C3}" dt="2021-12-09T11:18:00.536" v="1117" actId="20577"/>
          <ac:spMkLst>
            <pc:docMk/>
            <pc:sldMk cId="1810015533" sldId="372"/>
            <ac:spMk id="23" creationId="{00000000-0000-0000-0000-000000000000}"/>
          </ac:spMkLst>
        </pc:spChg>
        <pc:spChg chg="mod">
          <ac:chgData name="Anna Sikora" userId="8b2c153d-42a2-407c-8b1d-f2541bd14e33" providerId="ADAL" clId="{C90A3F75-2C5E-4866-8147-5AB660D957C3}" dt="2022-01-25T12:04:19.075" v="2773" actId="20577"/>
          <ac:spMkLst>
            <pc:docMk/>
            <pc:sldMk cId="1810015533" sldId="372"/>
            <ac:spMk id="24" creationId="{00000000-0000-0000-0000-000000000000}"/>
          </ac:spMkLst>
        </pc:spChg>
        <pc:spChg chg="mod">
          <ac:chgData name="Anna Sikora" userId="8b2c153d-42a2-407c-8b1d-f2541bd14e33" providerId="ADAL" clId="{C90A3F75-2C5E-4866-8147-5AB660D957C3}" dt="2021-12-09T11:18:20.212" v="1120" actId="20577"/>
          <ac:spMkLst>
            <pc:docMk/>
            <pc:sldMk cId="1810015533" sldId="372"/>
            <ac:spMk id="25" creationId="{00000000-0000-0000-0000-000000000000}"/>
          </ac:spMkLst>
        </pc:spChg>
        <pc:spChg chg="mod">
          <ac:chgData name="Anna Sikora" userId="8b2c153d-42a2-407c-8b1d-f2541bd14e33" providerId="ADAL" clId="{C90A3F75-2C5E-4866-8147-5AB660D957C3}" dt="2022-01-25T12:04:15.765" v="2765" actId="20577"/>
          <ac:spMkLst>
            <pc:docMk/>
            <pc:sldMk cId="1810015533" sldId="372"/>
            <ac:spMk id="26" creationId="{00000000-0000-0000-0000-000000000000}"/>
          </ac:spMkLst>
        </pc:spChg>
        <pc:spChg chg="mod">
          <ac:chgData name="Anna Sikora" userId="8b2c153d-42a2-407c-8b1d-f2541bd14e33" providerId="ADAL" clId="{C90A3F75-2C5E-4866-8147-5AB660D957C3}" dt="2022-01-25T12:04:22.135" v="2775" actId="20577"/>
          <ac:spMkLst>
            <pc:docMk/>
            <pc:sldMk cId="1810015533" sldId="372"/>
            <ac:spMk id="28" creationId="{00000000-0000-0000-0000-000000000000}"/>
          </ac:spMkLst>
        </pc:spChg>
      </pc:sldChg>
      <pc:sldChg chg="del">
        <pc:chgData name="Anna Sikora" userId="8b2c153d-42a2-407c-8b1d-f2541bd14e33" providerId="ADAL" clId="{C90A3F75-2C5E-4866-8147-5AB660D957C3}" dt="2021-08-05T09:41:12.378" v="273" actId="2696"/>
        <pc:sldMkLst>
          <pc:docMk/>
          <pc:sldMk cId="2605129458" sldId="499"/>
        </pc:sldMkLst>
      </pc:sldChg>
      <pc:sldChg chg="modSp mod">
        <pc:chgData name="Anna Sikora" userId="8b2c153d-42a2-407c-8b1d-f2541bd14e33" providerId="ADAL" clId="{C90A3F75-2C5E-4866-8147-5AB660D957C3}" dt="2021-08-02T12:20:17.461" v="178" actId="20577"/>
        <pc:sldMkLst>
          <pc:docMk/>
          <pc:sldMk cId="287216924" sldId="500"/>
        </pc:sldMkLst>
        <pc:spChg chg="mod">
          <ac:chgData name="Anna Sikora" userId="8b2c153d-42a2-407c-8b1d-f2541bd14e33" providerId="ADAL" clId="{C90A3F75-2C5E-4866-8147-5AB660D957C3}" dt="2021-08-02T12:19:50.352" v="107" actId="20577"/>
          <ac:spMkLst>
            <pc:docMk/>
            <pc:sldMk cId="287216924" sldId="500"/>
            <ac:spMk id="12" creationId="{00000000-0000-0000-0000-000000000000}"/>
          </ac:spMkLst>
        </pc:spChg>
        <pc:spChg chg="mod">
          <ac:chgData name="Anna Sikora" userId="8b2c153d-42a2-407c-8b1d-f2541bd14e33" providerId="ADAL" clId="{C90A3F75-2C5E-4866-8147-5AB660D957C3}" dt="2021-08-02T12:20:06.594" v="155" actId="20577"/>
          <ac:spMkLst>
            <pc:docMk/>
            <pc:sldMk cId="287216924" sldId="500"/>
            <ac:spMk id="35" creationId="{00000000-0000-0000-0000-000000000000}"/>
          </ac:spMkLst>
        </pc:spChg>
        <pc:spChg chg="mod">
          <ac:chgData name="Anna Sikora" userId="8b2c153d-42a2-407c-8b1d-f2541bd14e33" providerId="ADAL" clId="{C90A3F75-2C5E-4866-8147-5AB660D957C3}" dt="2021-08-02T12:19:58.491" v="132" actId="20577"/>
          <ac:spMkLst>
            <pc:docMk/>
            <pc:sldMk cId="287216924" sldId="500"/>
            <ac:spMk id="41" creationId="{00000000-0000-0000-0000-000000000000}"/>
          </ac:spMkLst>
        </pc:spChg>
        <pc:spChg chg="mod">
          <ac:chgData name="Anna Sikora" userId="8b2c153d-42a2-407c-8b1d-f2541bd14e33" providerId="ADAL" clId="{C90A3F75-2C5E-4866-8147-5AB660D957C3}" dt="2021-08-02T12:20:17.461" v="178" actId="20577"/>
          <ac:spMkLst>
            <pc:docMk/>
            <pc:sldMk cId="287216924" sldId="500"/>
            <ac:spMk id="47" creationId="{00000000-0000-0000-0000-000000000000}"/>
          </ac:spMkLst>
        </pc:spChg>
      </pc:sldChg>
      <pc:sldChg chg="del mod ord">
        <pc:chgData name="Anna Sikora" userId="8b2c153d-42a2-407c-8b1d-f2541bd14e33" providerId="ADAL" clId="{C90A3F75-2C5E-4866-8147-5AB660D957C3}" dt="2021-08-05T09:41:15.012" v="274" actId="2696"/>
        <pc:sldMkLst>
          <pc:docMk/>
          <pc:sldMk cId="3096783252" sldId="503"/>
        </pc:sldMkLst>
      </pc:sldChg>
      <pc:sldChg chg="modSp mod">
        <pc:chgData name="Anna Sikora" userId="8b2c153d-42a2-407c-8b1d-f2541bd14e33" providerId="ADAL" clId="{C90A3F75-2C5E-4866-8147-5AB660D957C3}" dt="2022-01-25T12:00:39.297" v="2742" actId="27918"/>
        <pc:sldMkLst>
          <pc:docMk/>
          <pc:sldMk cId="205358345" sldId="506"/>
        </pc:sldMkLst>
        <pc:spChg chg="mod">
          <ac:chgData name="Anna Sikora" userId="8b2c153d-42a2-407c-8b1d-f2541bd14e33" providerId="ADAL" clId="{C90A3F75-2C5E-4866-8147-5AB660D957C3}" dt="2021-12-09T11:21:35.854" v="1136" actId="1076"/>
          <ac:spMkLst>
            <pc:docMk/>
            <pc:sldMk cId="205358345" sldId="506"/>
            <ac:spMk id="2" creationId="{A74ED2DA-1166-452A-B251-0E6096F504EF}"/>
          </ac:spMkLst>
        </pc:spChg>
      </pc:sldChg>
      <pc:sldChg chg="modSp mod">
        <pc:chgData name="Anna Sikora" userId="8b2c153d-42a2-407c-8b1d-f2541bd14e33" providerId="ADAL" clId="{C90A3F75-2C5E-4866-8147-5AB660D957C3}" dt="2022-02-02T12:14:57.302" v="2968" actId="20577"/>
        <pc:sldMkLst>
          <pc:docMk/>
          <pc:sldMk cId="3374325149" sldId="507"/>
        </pc:sldMkLst>
        <pc:spChg chg="mod">
          <ac:chgData name="Anna Sikora" userId="8b2c153d-42a2-407c-8b1d-f2541bd14e33" providerId="ADAL" clId="{C90A3F75-2C5E-4866-8147-5AB660D957C3}" dt="2022-02-02T12:14:57.302" v="2968" actId="20577"/>
          <ac:spMkLst>
            <pc:docMk/>
            <pc:sldMk cId="3374325149" sldId="507"/>
            <ac:spMk id="3" creationId="{BACB26CD-D615-4EE5-A0D4-376220100667}"/>
          </ac:spMkLst>
        </pc:spChg>
        <pc:spChg chg="mod">
          <ac:chgData name="Anna Sikora" userId="8b2c153d-42a2-407c-8b1d-f2541bd14e33" providerId="ADAL" clId="{C90A3F75-2C5E-4866-8147-5AB660D957C3}" dt="2021-12-09T11:58:53.761" v="1516" actId="20577"/>
          <ac:spMkLst>
            <pc:docMk/>
            <pc:sldMk cId="3374325149" sldId="507"/>
            <ac:spMk id="6" creationId="{13AAF365-F502-45D6-99E9-CAAAE971319A}"/>
          </ac:spMkLst>
        </pc:spChg>
      </pc:sldChg>
      <pc:sldChg chg="modSp">
        <pc:chgData name="Anna Sikora" userId="8b2c153d-42a2-407c-8b1d-f2541bd14e33" providerId="ADAL" clId="{C90A3F75-2C5E-4866-8147-5AB660D957C3}" dt="2022-01-25T12:11:29.198" v="2949" actId="20577"/>
        <pc:sldMkLst>
          <pc:docMk/>
          <pc:sldMk cId="1530998167" sldId="512"/>
        </pc:sldMkLst>
        <pc:spChg chg="mod">
          <ac:chgData name="Anna Sikora" userId="8b2c153d-42a2-407c-8b1d-f2541bd14e33" providerId="ADAL" clId="{C90A3F75-2C5E-4866-8147-5AB660D957C3}" dt="2022-01-25T12:11:29.198" v="2949" actId="20577"/>
          <ac:spMkLst>
            <pc:docMk/>
            <pc:sldMk cId="1530998167" sldId="512"/>
            <ac:spMk id="5" creationId="{00000000-0000-0000-0000-000000000000}"/>
          </ac:spMkLst>
        </pc:spChg>
      </pc:sldChg>
      <pc:sldChg chg="mod">
        <pc:chgData name="Anna Sikora" userId="8b2c153d-42a2-407c-8b1d-f2541bd14e33" providerId="ADAL" clId="{C90A3F75-2C5E-4866-8147-5AB660D957C3}" dt="2022-01-25T12:02:15.046" v="2754" actId="27918"/>
        <pc:sldMkLst>
          <pc:docMk/>
          <pc:sldMk cId="1683056041" sldId="513"/>
        </pc:sldMkLst>
      </pc:sldChg>
      <pc:sldChg chg="del mod">
        <pc:chgData name="Anna Sikora" userId="8b2c153d-42a2-407c-8b1d-f2541bd14e33" providerId="ADAL" clId="{C90A3F75-2C5E-4866-8147-5AB660D957C3}" dt="2022-01-25T12:06:29.089" v="2789" actId="2696"/>
        <pc:sldMkLst>
          <pc:docMk/>
          <pc:sldMk cId="619579707" sldId="515"/>
        </pc:sldMkLst>
      </pc:sldChg>
      <pc:sldChg chg="mod">
        <pc:chgData name="Anna Sikora" userId="8b2c153d-42a2-407c-8b1d-f2541bd14e33" providerId="ADAL" clId="{C90A3F75-2C5E-4866-8147-5AB660D957C3}" dt="2022-01-25T12:00:24.109" v="2739" actId="27918"/>
        <pc:sldMkLst>
          <pc:docMk/>
          <pc:sldMk cId="2264906422" sldId="516"/>
        </pc:sldMkLst>
      </pc:sldChg>
      <pc:sldChg chg="modSp mod">
        <pc:chgData name="Anna Sikora" userId="8b2c153d-42a2-407c-8b1d-f2541bd14e33" providerId="ADAL" clId="{C90A3F75-2C5E-4866-8147-5AB660D957C3}" dt="2022-02-02T12:15:03.510" v="2970"/>
        <pc:sldMkLst>
          <pc:docMk/>
          <pc:sldMk cId="2719247330" sldId="517"/>
        </pc:sldMkLst>
        <pc:spChg chg="mod">
          <ac:chgData name="Anna Sikora" userId="8b2c153d-42a2-407c-8b1d-f2541bd14e33" providerId="ADAL" clId="{C90A3F75-2C5E-4866-8147-5AB660D957C3}" dt="2022-02-02T12:15:03.510" v="2970"/>
          <ac:spMkLst>
            <pc:docMk/>
            <pc:sldMk cId="2719247330" sldId="517"/>
            <ac:spMk id="3" creationId="{BACB26CD-D615-4EE5-A0D4-376220100667}"/>
          </ac:spMkLst>
        </pc:spChg>
        <pc:spChg chg="mod">
          <ac:chgData name="Anna Sikora" userId="8b2c153d-42a2-407c-8b1d-f2541bd14e33" providerId="ADAL" clId="{C90A3F75-2C5E-4866-8147-5AB660D957C3}" dt="2021-12-09T12:01:17.003" v="1751" actId="20577"/>
          <ac:spMkLst>
            <pc:docMk/>
            <pc:sldMk cId="2719247330" sldId="517"/>
            <ac:spMk id="6" creationId="{13AAF365-F502-45D6-99E9-CAAAE971319A}"/>
          </ac:spMkLst>
        </pc:spChg>
      </pc:sldChg>
      <pc:sldChg chg="modSp mod">
        <pc:chgData name="Anna Sikora" userId="8b2c153d-42a2-407c-8b1d-f2541bd14e33" providerId="ADAL" clId="{C90A3F75-2C5E-4866-8147-5AB660D957C3}" dt="2022-02-02T12:15:08.813" v="2973"/>
        <pc:sldMkLst>
          <pc:docMk/>
          <pc:sldMk cId="2090262071" sldId="518"/>
        </pc:sldMkLst>
        <pc:spChg chg="mod">
          <ac:chgData name="Anna Sikora" userId="8b2c153d-42a2-407c-8b1d-f2541bd14e33" providerId="ADAL" clId="{C90A3F75-2C5E-4866-8147-5AB660D957C3}" dt="2022-02-02T12:15:08.813" v="2973"/>
          <ac:spMkLst>
            <pc:docMk/>
            <pc:sldMk cId="2090262071" sldId="518"/>
            <ac:spMk id="3" creationId="{BACB26CD-D615-4EE5-A0D4-376220100667}"/>
          </ac:spMkLst>
        </pc:spChg>
        <pc:spChg chg="mod">
          <ac:chgData name="Anna Sikora" userId="8b2c153d-42a2-407c-8b1d-f2541bd14e33" providerId="ADAL" clId="{C90A3F75-2C5E-4866-8147-5AB660D957C3}" dt="2021-12-09T12:03:40.260" v="1952" actId="20577"/>
          <ac:spMkLst>
            <pc:docMk/>
            <pc:sldMk cId="2090262071" sldId="518"/>
            <ac:spMk id="6" creationId="{13AAF365-F502-45D6-99E9-CAAAE971319A}"/>
          </ac:spMkLst>
        </pc:spChg>
      </pc:sldChg>
      <pc:sldChg chg="modSp mod addCm delCm">
        <pc:chgData name="Anna Sikora" userId="8b2c153d-42a2-407c-8b1d-f2541bd14e33" providerId="ADAL" clId="{C90A3F75-2C5E-4866-8147-5AB660D957C3}" dt="2022-02-02T12:15:13.516" v="2975"/>
        <pc:sldMkLst>
          <pc:docMk/>
          <pc:sldMk cId="1727808965" sldId="519"/>
        </pc:sldMkLst>
        <pc:spChg chg="mod">
          <ac:chgData name="Anna Sikora" userId="8b2c153d-42a2-407c-8b1d-f2541bd14e33" providerId="ADAL" clId="{C90A3F75-2C5E-4866-8147-5AB660D957C3}" dt="2022-02-02T12:15:13.516" v="2975"/>
          <ac:spMkLst>
            <pc:docMk/>
            <pc:sldMk cId="1727808965" sldId="519"/>
            <ac:spMk id="3" creationId="{BACB26CD-D615-4EE5-A0D4-376220100667}"/>
          </ac:spMkLst>
        </pc:spChg>
        <pc:spChg chg="mod">
          <ac:chgData name="Anna Sikora" userId="8b2c153d-42a2-407c-8b1d-f2541bd14e33" providerId="ADAL" clId="{C90A3F75-2C5E-4866-8147-5AB660D957C3}" dt="2021-12-09T12:07:25.667" v="2321" actId="20577"/>
          <ac:spMkLst>
            <pc:docMk/>
            <pc:sldMk cId="1727808965" sldId="519"/>
            <ac:spMk id="6" creationId="{13AAF365-F502-45D6-99E9-CAAAE971319A}"/>
          </ac:spMkLst>
        </pc:spChg>
      </pc:sldChg>
      <pc:sldChg chg="modSp mod">
        <pc:chgData name="Anna Sikora" userId="8b2c153d-42a2-407c-8b1d-f2541bd14e33" providerId="ADAL" clId="{C90A3F75-2C5E-4866-8147-5AB660D957C3}" dt="2022-02-02T12:15:29.081" v="2979" actId="1076"/>
        <pc:sldMkLst>
          <pc:docMk/>
          <pc:sldMk cId="3716537468" sldId="520"/>
        </pc:sldMkLst>
        <pc:spChg chg="mod">
          <ac:chgData name="Anna Sikora" userId="8b2c153d-42a2-407c-8b1d-f2541bd14e33" providerId="ADAL" clId="{C90A3F75-2C5E-4866-8147-5AB660D957C3}" dt="2022-02-02T12:15:29.081" v="2979" actId="1076"/>
          <ac:spMkLst>
            <pc:docMk/>
            <pc:sldMk cId="3716537468" sldId="520"/>
            <ac:spMk id="3" creationId="{BACB26CD-D615-4EE5-A0D4-376220100667}"/>
          </ac:spMkLst>
        </pc:spChg>
        <pc:spChg chg="mod">
          <ac:chgData name="Anna Sikora" userId="8b2c153d-42a2-407c-8b1d-f2541bd14e33" providerId="ADAL" clId="{C90A3F75-2C5E-4866-8147-5AB660D957C3}" dt="2021-12-09T12:10:36.387" v="2637" actId="20577"/>
          <ac:spMkLst>
            <pc:docMk/>
            <pc:sldMk cId="3716537468" sldId="520"/>
            <ac:spMk id="6" creationId="{13AAF365-F502-45D6-99E9-CAAAE971319A}"/>
          </ac:spMkLst>
        </pc:spChg>
      </pc:sldChg>
      <pc:sldChg chg="addSp modSp mod">
        <pc:chgData name="Anna Sikora" userId="8b2c153d-42a2-407c-8b1d-f2541bd14e33" providerId="ADAL" clId="{C90A3F75-2C5E-4866-8147-5AB660D957C3}" dt="2022-01-25T12:05:19.651" v="2783" actId="1076"/>
        <pc:sldMkLst>
          <pc:docMk/>
          <pc:sldMk cId="475549467" sldId="521"/>
        </pc:sldMkLst>
        <pc:spChg chg="mod">
          <ac:chgData name="Anna Sikora" userId="8b2c153d-42a2-407c-8b1d-f2541bd14e33" providerId="ADAL" clId="{C90A3F75-2C5E-4866-8147-5AB660D957C3}" dt="2021-12-09T11:27:42.034" v="1197" actId="20577"/>
          <ac:spMkLst>
            <pc:docMk/>
            <pc:sldMk cId="475549467" sldId="521"/>
            <ac:spMk id="31" creationId="{00000000-0000-0000-0000-000000000000}"/>
          </ac:spMkLst>
        </pc:spChg>
        <pc:spChg chg="mod">
          <ac:chgData name="Anna Sikora" userId="8b2c153d-42a2-407c-8b1d-f2541bd14e33" providerId="ADAL" clId="{C90A3F75-2C5E-4866-8147-5AB660D957C3}" dt="2022-01-25T12:04:42.932" v="2776" actId="20577"/>
          <ac:spMkLst>
            <pc:docMk/>
            <pc:sldMk cId="475549467" sldId="521"/>
            <ac:spMk id="43" creationId="{00000000-0000-0000-0000-000000000000}"/>
          </ac:spMkLst>
        </pc:spChg>
        <pc:graphicFrameChg chg="add mod">
          <ac:chgData name="Anna Sikora" userId="8b2c153d-42a2-407c-8b1d-f2541bd14e33" providerId="ADAL" clId="{C90A3F75-2C5E-4866-8147-5AB660D957C3}" dt="2021-12-09T11:31:21.292" v="1210" actId="1076"/>
          <ac:graphicFrameMkLst>
            <pc:docMk/>
            <pc:sldMk cId="475549467" sldId="521"/>
            <ac:graphicFrameMk id="25" creationId="{567AADA7-9944-4763-981C-AB490357C27A}"/>
          </ac:graphicFrameMkLst>
        </pc:graphicFrameChg>
        <pc:graphicFrameChg chg="add mod">
          <ac:chgData name="Anna Sikora" userId="8b2c153d-42a2-407c-8b1d-f2541bd14e33" providerId="ADAL" clId="{C90A3F75-2C5E-4866-8147-5AB660D957C3}" dt="2022-01-25T12:05:19.651" v="2783" actId="1076"/>
          <ac:graphicFrameMkLst>
            <pc:docMk/>
            <pc:sldMk cId="475549467" sldId="521"/>
            <ac:graphicFrameMk id="26" creationId="{B58B3B0D-F6F4-4286-8215-A3AB405F25E2}"/>
          </ac:graphicFrameMkLst>
        </pc:graphicFrameChg>
        <pc:graphicFrameChg chg="mod">
          <ac:chgData name="Anna Sikora" userId="8b2c153d-42a2-407c-8b1d-f2541bd14e33" providerId="ADAL" clId="{C90A3F75-2C5E-4866-8147-5AB660D957C3}" dt="2021-12-09T11:27:37.831" v="1196"/>
          <ac:graphicFrameMkLst>
            <pc:docMk/>
            <pc:sldMk cId="475549467" sldId="521"/>
            <ac:graphicFrameMk id="50" creationId="{9D795267-1F17-4E2F-9009-B09FEB0A08C2}"/>
          </ac:graphicFrameMkLst>
        </pc:graphicFrameChg>
      </pc:sldChg>
      <pc:sldChg chg="modSp mod">
        <pc:chgData name="Anna Sikora" userId="8b2c153d-42a2-407c-8b1d-f2541bd14e33" providerId="ADAL" clId="{C90A3F75-2C5E-4866-8147-5AB660D957C3}" dt="2021-08-05T08:49:27.482" v="213" actId="14100"/>
        <pc:sldMkLst>
          <pc:docMk/>
          <pc:sldMk cId="130372322" sldId="522"/>
        </pc:sldMkLst>
        <pc:graphicFrameChg chg="mod">
          <ac:chgData name="Anna Sikora" userId="8b2c153d-42a2-407c-8b1d-f2541bd14e33" providerId="ADAL" clId="{C90A3F75-2C5E-4866-8147-5AB660D957C3}" dt="2021-08-05T08:49:27.482" v="213" actId="14100"/>
          <ac:graphicFrameMkLst>
            <pc:docMk/>
            <pc:sldMk cId="130372322" sldId="522"/>
            <ac:graphicFrameMk id="5" creationId="{355822FF-7D7C-49DF-BCC4-D44B9A476BF4}"/>
          </ac:graphicFrameMkLst>
        </pc:graphicFrameChg>
      </pc:sldChg>
      <pc:sldChg chg="mod">
        <pc:chgData name="Anna Sikora" userId="8b2c153d-42a2-407c-8b1d-f2541bd14e33" providerId="ADAL" clId="{C90A3F75-2C5E-4866-8147-5AB660D957C3}" dt="2022-01-25T12:05:41.404" v="2787" actId="27918"/>
        <pc:sldMkLst>
          <pc:docMk/>
          <pc:sldMk cId="1506295862" sldId="525"/>
        </pc:sldMkLst>
      </pc:sldChg>
      <pc:sldChg chg="mod">
        <pc:chgData name="Anna Sikora" userId="8b2c153d-42a2-407c-8b1d-f2541bd14e33" providerId="ADAL" clId="{C90A3F75-2C5E-4866-8147-5AB660D957C3}" dt="2021-08-05T09:35:32.244" v="260" actId="27918"/>
        <pc:sldMkLst>
          <pc:docMk/>
          <pc:sldMk cId="1171069314" sldId="526"/>
        </pc:sldMkLst>
      </pc:sldChg>
      <pc:sldChg chg="del mod modCm">
        <pc:chgData name="Anna Sikora" userId="8b2c153d-42a2-407c-8b1d-f2541bd14e33" providerId="ADAL" clId="{C90A3F75-2C5E-4866-8147-5AB660D957C3}" dt="2021-08-05T09:41:33.138" v="276" actId="2696"/>
        <pc:sldMkLst>
          <pc:docMk/>
          <pc:sldMk cId="4041194751" sldId="527"/>
        </pc:sldMkLst>
      </pc:sldChg>
      <pc:sldChg chg="modSp mod">
        <pc:chgData name="Anna Sikora" userId="8b2c153d-42a2-407c-8b1d-f2541bd14e33" providerId="ADAL" clId="{C90A3F75-2C5E-4866-8147-5AB660D957C3}" dt="2022-01-25T12:11:19.091" v="2945" actId="782"/>
        <pc:sldMkLst>
          <pc:docMk/>
          <pc:sldMk cId="3238348097" sldId="531"/>
        </pc:sldMkLst>
        <pc:graphicFrameChg chg="mod modGraphic">
          <ac:chgData name="Anna Sikora" userId="8b2c153d-42a2-407c-8b1d-f2541bd14e33" providerId="ADAL" clId="{C90A3F75-2C5E-4866-8147-5AB660D957C3}" dt="2022-01-25T12:11:19.091" v="2945" actId="782"/>
          <ac:graphicFrameMkLst>
            <pc:docMk/>
            <pc:sldMk cId="3238348097" sldId="531"/>
            <ac:graphicFrameMk id="3" creationId="{027D4CA5-C664-41F5-B1C4-6441AD505ECE}"/>
          </ac:graphicFrameMkLst>
        </pc:graphicFrameChg>
      </pc:sldChg>
      <pc:sldChg chg="del modCm">
        <pc:chgData name="Anna Sikora" userId="8b2c153d-42a2-407c-8b1d-f2541bd14e33" providerId="ADAL" clId="{C90A3F75-2C5E-4866-8147-5AB660D957C3}" dt="2021-08-05T09:41:18.865" v="275" actId="2696"/>
        <pc:sldMkLst>
          <pc:docMk/>
          <pc:sldMk cId="2705322008" sldId="532"/>
        </pc:sldMkLst>
      </pc:sldChg>
      <pc:sldChg chg="addSp delSp modSp add mod ord">
        <pc:chgData name="Anna Sikora" userId="8b2c153d-42a2-407c-8b1d-f2541bd14e33" providerId="ADAL" clId="{C90A3F75-2C5E-4866-8147-5AB660D957C3}" dt="2022-01-25T12:11:21.433" v="2947"/>
        <pc:sldMkLst>
          <pc:docMk/>
          <pc:sldMk cId="3130275838" sldId="533"/>
        </pc:sldMkLst>
        <pc:spChg chg="mod">
          <ac:chgData name="Anna Sikora" userId="8b2c153d-42a2-407c-8b1d-f2541bd14e33" providerId="ADAL" clId="{C90A3F75-2C5E-4866-8147-5AB660D957C3}" dt="2021-08-05T09:36:15.851" v="262" actId="20577"/>
          <ac:spMkLst>
            <pc:docMk/>
            <pc:sldMk cId="3130275838" sldId="533"/>
            <ac:spMk id="2" creationId="{C2ED4802-1611-4A51-8B99-E3210E469BA8}"/>
          </ac:spMkLst>
        </pc:spChg>
        <pc:graphicFrameChg chg="del">
          <ac:chgData name="Anna Sikora" userId="8b2c153d-42a2-407c-8b1d-f2541bd14e33" providerId="ADAL" clId="{C90A3F75-2C5E-4866-8147-5AB660D957C3}" dt="2021-08-05T09:37:29.552" v="263" actId="478"/>
          <ac:graphicFrameMkLst>
            <pc:docMk/>
            <pc:sldMk cId="3130275838" sldId="533"/>
            <ac:graphicFrameMk id="4" creationId="{161B521B-BF57-49AA-9A50-8AD6EC040FDF}"/>
          </ac:graphicFrameMkLst>
        </pc:graphicFrameChg>
        <pc:graphicFrameChg chg="add mod">
          <ac:chgData name="Anna Sikora" userId="8b2c153d-42a2-407c-8b1d-f2541bd14e33" providerId="ADAL" clId="{C90A3F75-2C5E-4866-8147-5AB660D957C3}" dt="2021-08-05T09:41:43.870" v="278" actId="255"/>
          <ac:graphicFrameMkLst>
            <pc:docMk/>
            <pc:sldMk cId="3130275838" sldId="533"/>
            <ac:graphicFrameMk id="5" creationId="{EBC948B4-EAD3-4659-9633-804A3C6D8422}"/>
          </ac:graphicFrameMkLst>
        </pc:graphicFrameChg>
      </pc:sldChg>
      <pc:sldChg chg="modSp mod">
        <pc:chgData name="Anna Sikora" userId="8b2c153d-42a2-407c-8b1d-f2541bd14e33" providerId="ADAL" clId="{C90A3F75-2C5E-4866-8147-5AB660D957C3}" dt="2021-12-09T12:11:25.959" v="2732" actId="20577"/>
        <pc:sldMkLst>
          <pc:docMk/>
          <pc:sldMk cId="3972390811" sldId="534"/>
        </pc:sldMkLst>
        <pc:spChg chg="mod">
          <ac:chgData name="Anna Sikora" userId="8b2c153d-42a2-407c-8b1d-f2541bd14e33" providerId="ADAL" clId="{C90A3F75-2C5E-4866-8147-5AB660D957C3}" dt="2021-12-09T12:11:25.959" v="2732" actId="20577"/>
          <ac:spMkLst>
            <pc:docMk/>
            <pc:sldMk cId="3972390811" sldId="534"/>
            <ac:spMk id="6" creationId="{13AAF365-F502-45D6-99E9-CAAAE971319A}"/>
          </ac:spMkLst>
        </pc:spChg>
      </pc:sldChg>
      <pc:sldChg chg="modSp add mod">
        <pc:chgData name="Anna Sikora" userId="8b2c153d-42a2-407c-8b1d-f2541bd14e33" providerId="ADAL" clId="{C90A3F75-2C5E-4866-8147-5AB660D957C3}" dt="2021-12-09T11:32:55.332" v="1227" actId="207"/>
        <pc:sldMkLst>
          <pc:docMk/>
          <pc:sldMk cId="2938965525" sldId="535"/>
        </pc:sldMkLst>
        <pc:spChg chg="mod">
          <ac:chgData name="Anna Sikora" userId="8b2c153d-42a2-407c-8b1d-f2541bd14e33" providerId="ADAL" clId="{C90A3F75-2C5E-4866-8147-5AB660D957C3}" dt="2021-12-09T11:31:45.644" v="1212" actId="20577"/>
          <ac:spMkLst>
            <pc:docMk/>
            <pc:sldMk cId="2938965525" sldId="535"/>
            <ac:spMk id="2" creationId="{F16D4AC8-7B96-4108-A2CB-0D5585869535}"/>
          </ac:spMkLst>
        </pc:spChg>
        <pc:graphicFrameChg chg="mod">
          <ac:chgData name="Anna Sikora" userId="8b2c153d-42a2-407c-8b1d-f2541bd14e33" providerId="ADAL" clId="{C90A3F75-2C5E-4866-8147-5AB660D957C3}" dt="2021-12-09T11:32:55.332" v="1227" actId="207"/>
          <ac:graphicFrameMkLst>
            <pc:docMk/>
            <pc:sldMk cId="2938965525" sldId="535"/>
            <ac:graphicFrameMk id="5" creationId="{355822FF-7D7C-49DF-BCC4-D44B9A476BF4}"/>
          </ac:graphicFrameMkLst>
        </pc:graphicFrameChg>
      </pc:sldChg>
      <pc:sldChg chg="addSp delSp modSp add mod">
        <pc:chgData name="Anna Sikora" userId="8b2c153d-42a2-407c-8b1d-f2541bd14e33" providerId="ADAL" clId="{C90A3F75-2C5E-4866-8147-5AB660D957C3}" dt="2021-12-09T11:57:24.632" v="1458" actId="207"/>
        <pc:sldMkLst>
          <pc:docMk/>
          <pc:sldMk cId="1135045594" sldId="536"/>
        </pc:sldMkLst>
        <pc:spChg chg="mod">
          <ac:chgData name="Anna Sikora" userId="8b2c153d-42a2-407c-8b1d-f2541bd14e33" providerId="ADAL" clId="{C90A3F75-2C5E-4866-8147-5AB660D957C3}" dt="2021-12-09T11:38:39.631" v="1263" actId="20577"/>
          <ac:spMkLst>
            <pc:docMk/>
            <pc:sldMk cId="1135045594" sldId="536"/>
            <ac:spMk id="2" creationId="{C2ED4802-1611-4A51-8B99-E3210E469BA8}"/>
          </ac:spMkLst>
        </pc:spChg>
        <pc:graphicFrameChg chg="add del mod">
          <ac:chgData name="Anna Sikora" userId="8b2c153d-42a2-407c-8b1d-f2541bd14e33" providerId="ADAL" clId="{C90A3F75-2C5E-4866-8147-5AB660D957C3}" dt="2021-12-09T11:39:03.818" v="1265" actId="478"/>
          <ac:graphicFrameMkLst>
            <pc:docMk/>
            <pc:sldMk cId="1135045594" sldId="536"/>
            <ac:graphicFrameMk id="4" creationId="{D52637C0-D62B-44B0-8187-FF52CFDA8F7E}"/>
          </ac:graphicFrameMkLst>
        </pc:graphicFrameChg>
        <pc:graphicFrameChg chg="del">
          <ac:chgData name="Anna Sikora" userId="8b2c153d-42a2-407c-8b1d-f2541bd14e33" providerId="ADAL" clId="{C90A3F75-2C5E-4866-8147-5AB660D957C3}" dt="2021-12-09T11:38:35.590" v="1262" actId="478"/>
          <ac:graphicFrameMkLst>
            <pc:docMk/>
            <pc:sldMk cId="1135045594" sldId="536"/>
            <ac:graphicFrameMk id="5" creationId="{EBC948B4-EAD3-4659-9633-804A3C6D8422}"/>
          </ac:graphicFrameMkLst>
        </pc:graphicFrameChg>
        <pc:graphicFrameChg chg="add mod">
          <ac:chgData name="Anna Sikora" userId="8b2c153d-42a2-407c-8b1d-f2541bd14e33" providerId="ADAL" clId="{C90A3F75-2C5E-4866-8147-5AB660D957C3}" dt="2021-12-09T11:57:24.632" v="1458" actId="207"/>
          <ac:graphicFrameMkLst>
            <pc:docMk/>
            <pc:sldMk cId="1135045594" sldId="536"/>
            <ac:graphicFrameMk id="6" creationId="{445793EF-C55D-418E-A780-E7040FB1FC88}"/>
          </ac:graphicFrameMkLst>
        </pc:graphicFrameChg>
      </pc:sldChg>
      <pc:sldChg chg="modSp add del mod">
        <pc:chgData name="Anna Sikora" userId="8b2c153d-42a2-407c-8b1d-f2541bd14e33" providerId="ADAL" clId="{C90A3F75-2C5E-4866-8147-5AB660D957C3}" dt="2021-12-09T11:36:30.859" v="1260" actId="47"/>
        <pc:sldMkLst>
          <pc:docMk/>
          <pc:sldMk cId="3518245324" sldId="536"/>
        </pc:sldMkLst>
        <pc:spChg chg="mod">
          <ac:chgData name="Anna Sikora" userId="8b2c153d-42a2-407c-8b1d-f2541bd14e33" providerId="ADAL" clId="{C90A3F75-2C5E-4866-8147-5AB660D957C3}" dt="2021-12-09T11:35:29.956" v="1237" actId="20577"/>
          <ac:spMkLst>
            <pc:docMk/>
            <pc:sldMk cId="3518245324" sldId="536"/>
            <ac:spMk id="2" creationId="{C2ED4802-1611-4A51-8B99-E3210E469BA8}"/>
          </ac:spMkLst>
        </pc:spChg>
      </pc:sldChg>
      <pc:sldChg chg="delSp new del mod">
        <pc:chgData name="Anna Sikora" userId="8b2c153d-42a2-407c-8b1d-f2541bd14e33" providerId="ADAL" clId="{C90A3F75-2C5E-4866-8147-5AB660D957C3}" dt="2022-02-02T10:56:49.376" v="2960" actId="2696"/>
        <pc:sldMkLst>
          <pc:docMk/>
          <pc:sldMk cId="4168351222" sldId="537"/>
        </pc:sldMkLst>
        <pc:spChg chg="del">
          <ac:chgData name="Anna Sikora" userId="8b2c153d-42a2-407c-8b1d-f2541bd14e33" providerId="ADAL" clId="{C90A3F75-2C5E-4866-8147-5AB660D957C3}" dt="2022-02-02T10:56:37.894" v="2957" actId="478"/>
          <ac:spMkLst>
            <pc:docMk/>
            <pc:sldMk cId="4168351222" sldId="537"/>
            <ac:spMk id="2" creationId="{C7E359DB-42EB-4ACF-BD85-AECB6D3C9D0F}"/>
          </ac:spMkLst>
        </pc:spChg>
        <pc:spChg chg="del">
          <ac:chgData name="Anna Sikora" userId="8b2c153d-42a2-407c-8b1d-f2541bd14e33" providerId="ADAL" clId="{C90A3F75-2C5E-4866-8147-5AB660D957C3}" dt="2022-02-02T10:56:39.479" v="2958" actId="478"/>
          <ac:spMkLst>
            <pc:docMk/>
            <pc:sldMk cId="4168351222" sldId="537"/>
            <ac:spMk id="3" creationId="{7D244EF7-896C-4D09-882A-5536668CE9A8}"/>
          </ac:spMkLst>
        </pc:spChg>
      </pc:sldChg>
      <pc:sldChg chg="add">
        <pc:chgData name="Anna Sikora" userId="8b2c153d-42a2-407c-8b1d-f2541bd14e33" providerId="ADAL" clId="{C90A3F75-2C5E-4866-8147-5AB660D957C3}" dt="2022-02-02T10:56:45.204" v="2959"/>
        <pc:sldMkLst>
          <pc:docMk/>
          <pc:sldMk cId="53994434" sldId="53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04_86FFBAB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0C_A729020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0A_7C552E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17_AF2D0E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Ankiety_z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Ankiety_z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results-survey721672%20(5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FA_C3D850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01_645165A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F9_146D907D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09_1C584F1B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09_1C584F1B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09_1C584F1B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09_1C584F1B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0D_59C8403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ankiet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Arkusz1!$A$2:$A$10</c:f>
              <c:numCache>
                <c:formatCode>General</c:formatCode>
                <c:ptCount val="9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</c:numCache>
            </c:num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93</c:v>
                </c:pt>
                <c:pt idx="1">
                  <c:v>48</c:v>
                </c:pt>
                <c:pt idx="2">
                  <c:v>102</c:v>
                </c:pt>
                <c:pt idx="3">
                  <c:v>61</c:v>
                </c:pt>
                <c:pt idx="4">
                  <c:v>62</c:v>
                </c:pt>
                <c:pt idx="5">
                  <c:v>73</c:v>
                </c:pt>
                <c:pt idx="6">
                  <c:v>100</c:v>
                </c:pt>
                <c:pt idx="7">
                  <c:v>88</c:v>
                </c:pt>
                <c:pt idx="8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8-4019-B717-87CD40F72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9846976"/>
        <c:axId val="229837408"/>
      </c:barChart>
      <c:catAx>
        <c:axId val="22984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37408"/>
        <c:crosses val="autoZero"/>
        <c:auto val="1"/>
        <c:lblAlgn val="ctr"/>
        <c:lblOffset val="100"/>
        <c:noMultiLvlLbl val="0"/>
      </c:catAx>
      <c:valAx>
        <c:axId val="22983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4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75172701346891"/>
          <c:y val="2.4254593175853014E-2"/>
          <c:w val="0.61307836160497253"/>
          <c:h val="0.876134512664932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4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8</c:v>
                </c:pt>
                <c:pt idx="3">
                  <c:v>5</c:v>
                </c:pt>
                <c:pt idx="4">
                  <c:v>2</c:v>
                </c:pt>
                <c:pt idx="5">
                  <c:v>7</c:v>
                </c:pt>
                <c:pt idx="6">
                  <c:v>14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C-4ED6-AB6E-EEC785EBB4C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872-43DC-877D-EF4E19FCF5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872-43DC-877D-EF4E19FCF5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872-43DC-877D-EF4E19FCF50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2-43DC-877D-EF4E19FCF50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2-43DC-877D-EF4E19FCF50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72-43DC-877D-EF4E19FCF50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872-43DC-877D-EF4E19FCF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9C-4ED6-AB6E-EEC785EBB4C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9C-4ED6-AB6E-EEC785EBB4C5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872-43DC-877D-EF4E19FCF5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872-43DC-877D-EF4E19FCF5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872-43DC-877D-EF4E19FCF5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2-43DC-877D-EF4E19FCF50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72-43DC-877D-EF4E19FCF50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72-43DC-877D-EF4E19FCF50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72-43DC-877D-EF4E19FCF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Arkusz1!$E$2:$E$9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9C-4ED6-AB6E-EEC785EBB4C5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Źle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Arkusz1!$F$2:$F$9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9C-4ED6-AB6E-EEC785EBB4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9793648"/>
        <c:axId val="159792816"/>
      </c:barChart>
      <c:catAx>
        <c:axId val="15979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92816"/>
        <c:crosses val="autoZero"/>
        <c:auto val="1"/>
        <c:lblAlgn val="ctr"/>
        <c:lblOffset val="100"/>
        <c:noMultiLvlLbl val="0"/>
      </c:catAx>
      <c:valAx>
        <c:axId val="15979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93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75172701346891"/>
          <c:y val="2.4254593175853014E-2"/>
          <c:w val="0.61307836160497253"/>
          <c:h val="0.876134512664932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4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C-4ED6-AB6E-EEC785EBB4C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10-4B72-83D7-F9BAD2D98CDC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10-4B72-83D7-F9BAD2D98CDC}"/>
                </c:ext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10-4B72-83D7-F9BAD2D98C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9C-4ED6-AB6E-EEC785EBB4C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9C-4ED6-AB6E-EEC785EBB4C5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Arkusz1!$E$2:$E$9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9C-4ED6-AB6E-EEC785EBB4C5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Źle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Arkusz1!$F$2:$F$9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9C-4ED6-AB6E-EEC785EBB4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9793648"/>
        <c:axId val="159792816"/>
      </c:barChart>
      <c:catAx>
        <c:axId val="15979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92816"/>
        <c:crosses val="autoZero"/>
        <c:auto val="1"/>
        <c:lblAlgn val="ctr"/>
        <c:lblOffset val="100"/>
        <c:noMultiLvlLbl val="0"/>
      </c:catAx>
      <c:valAx>
        <c:axId val="15979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93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75172701346891"/>
          <c:y val="2.4254593175853014E-2"/>
          <c:w val="0.61307836160497253"/>
          <c:h val="0.876134512664932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4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E2-401E-9FDC-9B4B479AD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C-4ED6-AB6E-EEC785EBB4C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E2-401E-9FDC-9B4B479AD30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10-4B72-83D7-F9BAD2D98CD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10-4B72-83D7-F9BAD2D98CD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E2-401E-9FDC-9B4B479AD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9C-4ED6-AB6E-EEC785EBB4C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9C-4ED6-AB6E-EEC785EBB4C5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Arkusz1!$E$2:$E$9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9C-4ED6-AB6E-EEC785EBB4C5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Źle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Arkusz1!$F$2:$F$9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9C-4ED6-AB6E-EEC785EBB4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9793648"/>
        <c:axId val="159792816"/>
      </c:barChart>
      <c:catAx>
        <c:axId val="15979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92816"/>
        <c:crosses val="autoZero"/>
        <c:auto val="1"/>
        <c:lblAlgn val="ctr"/>
        <c:lblOffset val="100"/>
        <c:noMultiLvlLbl val="0"/>
      </c:catAx>
      <c:valAx>
        <c:axId val="15979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93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32127101264822"/>
          <c:y val="2.1498141957294256E-2"/>
          <c:w val="0.48728807436809057"/>
          <c:h val="0.912297121865072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Arkusz3!$B$1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4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Arkusz3!$A$2:$A$11</c:f>
              <c:strCache>
                <c:ptCount val="10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4">
                  <c:v>Czy zespół wizytujący formułował swoje oczekiwania w sposób zrozumiały?</c:v>
                </c:pt>
                <c:pt idx="5">
                  <c:v>Czy zespół wizytujący formułował swoje oczekiwania w sposób zgodny z obowiązującymi przepisami prawa?</c:v>
                </c:pt>
                <c:pt idx="6">
                  <c:v>Czy postawa i zachowanie członków zespołu oceniającego w trakcie całej wizytacji świadczyły o poszanowaniu standardów etycznych?</c:v>
                </c:pt>
                <c:pt idx="7">
                  <c:v>Czy podsumowanie pracy zespołu oceniającego podczas spotkania z władzami uczelni było poparte rzeczową i obiektywną argumentacją?</c:v>
                </c:pt>
                <c:pt idx="8">
                  <c:v>Czy wizytacja okazała się pomocna w rozwiązywaniu bieżących problemów dotyczących ocenianego kierunku / jednostki?</c:v>
                </c:pt>
                <c:pt idx="9">
                  <c:v>Czy wizytacja okazała się pomocna w ukierunkowywaniu ewentualnych zmian?</c:v>
                </c:pt>
              </c:strCache>
            </c:strRef>
          </c:cat>
          <c:val>
            <c:numRef>
              <c:f>Arkusz3!$B$2:$B$11</c:f>
              <c:numCache>
                <c:formatCode>0.00%</c:formatCode>
                <c:ptCount val="10"/>
                <c:pt idx="0">
                  <c:v>0.93023255813953487</c:v>
                </c:pt>
                <c:pt idx="1">
                  <c:v>0.93023255813953487</c:v>
                </c:pt>
                <c:pt idx="2">
                  <c:v>0.86046511627906974</c:v>
                </c:pt>
                <c:pt idx="3">
                  <c:v>0.97674418604651159</c:v>
                </c:pt>
                <c:pt idx="4">
                  <c:v>0.95348837209302328</c:v>
                </c:pt>
                <c:pt idx="5">
                  <c:v>0.95348837209302328</c:v>
                </c:pt>
                <c:pt idx="6">
                  <c:v>0.88372093023255816</c:v>
                </c:pt>
                <c:pt idx="7">
                  <c:v>0.86046511627906974</c:v>
                </c:pt>
                <c:pt idx="8">
                  <c:v>0.88372093023255816</c:v>
                </c:pt>
                <c:pt idx="9">
                  <c:v>0.90697674418604646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3-451C-8FF2-2C570AA63A86}"/>
            </c:ext>
          </c:extLst>
        </c:ser>
        <c:ser>
          <c:idx val="1"/>
          <c:order val="1"/>
          <c:tx>
            <c:strRef>
              <c:f>Arkusz3!$C$1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Arkusz3!$A$2:$A$11</c:f>
              <c:strCache>
                <c:ptCount val="10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4">
                  <c:v>Czy zespół wizytujący formułował swoje oczekiwania w sposób zrozumiały?</c:v>
                </c:pt>
                <c:pt idx="5">
                  <c:v>Czy zespół wizytujący formułował swoje oczekiwania w sposób zgodny z obowiązującymi przepisami prawa?</c:v>
                </c:pt>
                <c:pt idx="6">
                  <c:v>Czy postawa i zachowanie członków zespołu oceniającego w trakcie całej wizytacji świadczyły o poszanowaniu standardów etycznych?</c:v>
                </c:pt>
                <c:pt idx="7">
                  <c:v>Czy podsumowanie pracy zespołu oceniającego podczas spotkania z władzami uczelni było poparte rzeczową i obiektywną argumentacją?</c:v>
                </c:pt>
                <c:pt idx="8">
                  <c:v>Czy wizytacja okazała się pomocna w rozwiązywaniu bieżących problemów dotyczących ocenianego kierunku / jednostki?</c:v>
                </c:pt>
                <c:pt idx="9">
                  <c:v>Czy wizytacja okazała się pomocna w ukierunkowywaniu ewentualnych zmian?</c:v>
                </c:pt>
              </c:strCache>
            </c:strRef>
          </c:cat>
          <c:val>
            <c:numRef>
              <c:f>Arkusz3!$C$2:$C$11</c:f>
              <c:numCache>
                <c:formatCode>0.00%</c:formatCode>
                <c:ptCount val="10"/>
                <c:pt idx="0">
                  <c:v>6.9767441860465115E-2</c:v>
                </c:pt>
                <c:pt idx="1">
                  <c:v>4.6511627906976744E-2</c:v>
                </c:pt>
                <c:pt idx="2">
                  <c:v>0.11627906976744186</c:v>
                </c:pt>
                <c:pt idx="3">
                  <c:v>2.3255813953488372E-2</c:v>
                </c:pt>
                <c:pt idx="4">
                  <c:v>2.3255813953488372E-2</c:v>
                </c:pt>
                <c:pt idx="5">
                  <c:v>2.3255813953488372E-2</c:v>
                </c:pt>
                <c:pt idx="6">
                  <c:v>9.3023255813953487E-2</c:v>
                </c:pt>
                <c:pt idx="7">
                  <c:v>9.3023255813953487E-2</c:v>
                </c:pt>
                <c:pt idx="8">
                  <c:v>9.3023255813953487E-2</c:v>
                </c:pt>
                <c:pt idx="9">
                  <c:v>6.9767441860465115E-2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3-451C-8FF2-2C570AA63A86}"/>
            </c:ext>
          </c:extLst>
        </c:ser>
        <c:ser>
          <c:idx val="2"/>
          <c:order val="2"/>
          <c:tx>
            <c:strRef>
              <c:f>Arkusz3!$D$1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B3-451C-8FF2-2C570AA63A8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EB3-451C-8FF2-2C570AA63A86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B3-451C-8FF2-2C570AA63A86}"/>
                </c:ext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F0-44DC-877C-B161B8B2C0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Arkusz3!$A$2:$A$11</c:f>
              <c:strCache>
                <c:ptCount val="10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4">
                  <c:v>Czy zespół wizytujący formułował swoje oczekiwania w sposób zrozumiały?</c:v>
                </c:pt>
                <c:pt idx="5">
                  <c:v>Czy zespół wizytujący formułował swoje oczekiwania w sposób zgodny z obowiązującymi przepisami prawa?</c:v>
                </c:pt>
                <c:pt idx="6">
                  <c:v>Czy postawa i zachowanie członków zespołu oceniającego w trakcie całej wizytacji świadczyły o poszanowaniu standardów etycznych?</c:v>
                </c:pt>
                <c:pt idx="7">
                  <c:v>Czy podsumowanie pracy zespołu oceniającego podczas spotkania z władzami uczelni było poparte rzeczową i obiektywną argumentacją?</c:v>
                </c:pt>
                <c:pt idx="8">
                  <c:v>Czy wizytacja okazała się pomocna w rozwiązywaniu bieżących problemów dotyczących ocenianego kierunku / jednostki?</c:v>
                </c:pt>
                <c:pt idx="9">
                  <c:v>Czy wizytacja okazała się pomocna w ukierunkowywaniu ewentualnych zmian?</c:v>
                </c:pt>
              </c:strCache>
            </c:strRef>
          </c:cat>
          <c:val>
            <c:numRef>
              <c:f>Arkusz3!$D$2:$D$11</c:f>
              <c:numCache>
                <c:formatCode>0.00%</c:formatCode>
                <c:ptCount val="10"/>
                <c:pt idx="0">
                  <c:v>0</c:v>
                </c:pt>
                <c:pt idx="1">
                  <c:v>2.3255813953488372E-2</c:v>
                </c:pt>
                <c:pt idx="2">
                  <c:v>2.3255813953488372E-2</c:v>
                </c:pt>
                <c:pt idx="3">
                  <c:v>0</c:v>
                </c:pt>
                <c:pt idx="4">
                  <c:v>2.3255813953488372E-2</c:v>
                </c:pt>
                <c:pt idx="5">
                  <c:v>0</c:v>
                </c:pt>
                <c:pt idx="6">
                  <c:v>0</c:v>
                </c:pt>
                <c:pt idx="7">
                  <c:v>2.3255813953488372E-2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3-451C-8FF2-2C570AA63A86}"/>
            </c:ext>
          </c:extLst>
        </c:ser>
        <c:ser>
          <c:idx val="3"/>
          <c:order val="3"/>
          <c:tx>
            <c:strRef>
              <c:f>Arkusz3!$E$1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B3-451C-8FF2-2C570AA63A86}"/>
                </c:ext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F0-44DC-877C-B161B8B2C024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B3-451C-8FF2-2C570AA63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Arkusz3!$A$2:$A$11</c:f>
              <c:strCache>
                <c:ptCount val="10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4">
                  <c:v>Czy zespół wizytujący formułował swoje oczekiwania w sposób zrozumiały?</c:v>
                </c:pt>
                <c:pt idx="5">
                  <c:v>Czy zespół wizytujący formułował swoje oczekiwania w sposób zgodny z obowiązującymi przepisami prawa?</c:v>
                </c:pt>
                <c:pt idx="6">
                  <c:v>Czy postawa i zachowanie członków zespołu oceniającego w trakcie całej wizytacji świadczyły o poszanowaniu standardów etycznych?</c:v>
                </c:pt>
                <c:pt idx="7">
                  <c:v>Czy podsumowanie pracy zespołu oceniającego podczas spotkania z władzami uczelni było poparte rzeczową i obiektywną argumentacją?</c:v>
                </c:pt>
                <c:pt idx="8">
                  <c:v>Czy wizytacja okazała się pomocna w rozwiązywaniu bieżących problemów dotyczących ocenianego kierunku / jednostki?</c:v>
                </c:pt>
                <c:pt idx="9">
                  <c:v>Czy wizytacja okazała się pomocna w ukierunkowywaniu ewentualnych zmian?</c:v>
                </c:pt>
              </c:strCache>
            </c:strRef>
          </c:cat>
          <c:val>
            <c:numRef>
              <c:f>Arkusz3!$E$2:$E$11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2.3255813953488372E-2</c:v>
                </c:pt>
                <c:pt idx="6">
                  <c:v>0</c:v>
                </c:pt>
                <c:pt idx="7">
                  <c:v>2.3255813953488372E-2</c:v>
                </c:pt>
                <c:pt idx="8">
                  <c:v>0</c:v>
                </c:pt>
                <c:pt idx="9">
                  <c:v>2.3255813953488372E-2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B3-451C-8FF2-2C570AA63A86}"/>
            </c:ext>
          </c:extLst>
        </c:ser>
        <c:ser>
          <c:idx val="4"/>
          <c:order val="4"/>
          <c:tx>
            <c:strRef>
              <c:f>Arkusz3!$F$1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F0-44DC-877C-B161B8B2C024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F0-44DC-877C-B161B8B2C0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Arkusz3!$A$2:$A$11</c:f>
              <c:strCache>
                <c:ptCount val="10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4">
                  <c:v>Czy zespół wizytujący formułował swoje oczekiwania w sposób zrozumiały?</c:v>
                </c:pt>
                <c:pt idx="5">
                  <c:v>Czy zespół wizytujący formułował swoje oczekiwania w sposób zgodny z obowiązującymi przepisami prawa?</c:v>
                </c:pt>
                <c:pt idx="6">
                  <c:v>Czy postawa i zachowanie członków zespołu oceniającego w trakcie całej wizytacji świadczyły o poszanowaniu standardów etycznych?</c:v>
                </c:pt>
                <c:pt idx="7">
                  <c:v>Czy podsumowanie pracy zespołu oceniającego podczas spotkania z władzami uczelni było poparte rzeczową i obiektywną argumentacją?</c:v>
                </c:pt>
                <c:pt idx="8">
                  <c:v>Czy wizytacja okazała się pomocna w rozwiązywaniu bieżących problemów dotyczących ocenianego kierunku / jednostki?</c:v>
                </c:pt>
                <c:pt idx="9">
                  <c:v>Czy wizytacja okazała się pomocna w ukierunkowywaniu ewentualnych zmian?</c:v>
                </c:pt>
              </c:strCache>
            </c:strRef>
          </c:cat>
          <c:val>
            <c:numRef>
              <c:f>Arkusz3!$F$2:$F$11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2.3255813953488372E-2</c:v>
                </c:pt>
                <c:pt idx="7">
                  <c:v>0</c:v>
                </c:pt>
                <c:pt idx="8">
                  <c:v>2.3255813953488372E-2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B3-451C-8FF2-2C570AA63A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1546664080"/>
        <c:axId val="1546662000"/>
      </c:barChart>
      <c:catAx>
        <c:axId val="1546664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6662000"/>
        <c:crosses val="autoZero"/>
        <c:auto val="0"/>
        <c:lblAlgn val="ctr"/>
        <c:lblOffset val="100"/>
        <c:noMultiLvlLbl val="0"/>
      </c:catAx>
      <c:valAx>
        <c:axId val="1546662000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54666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315316100389771"/>
          <c:y val="0.949038815052475"/>
          <c:w val="0.30061067457782265"/>
          <c:h val="3.0851026769686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Arkusz3!$B$13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Arkusz3!$A$14:$A$23</c:f>
              <c:strCache>
                <c:ptCount val="10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4">
                  <c:v>Czy zespół wizytujący formułował swoje oczekiwania w sposób zrozumiały?</c:v>
                </c:pt>
                <c:pt idx="5">
                  <c:v>Czy zespół wizytujący formułował swoje oczekiwania w sposób zgodny z obowiązującymi przepisami prawa?</c:v>
                </c:pt>
                <c:pt idx="6">
                  <c:v>Czy postawa i zachowanie członków zespołu oceniającego w trakcie całej wizytacji świadczyły o poszanowaniu standardów etycznych?</c:v>
                </c:pt>
                <c:pt idx="7">
                  <c:v>Czy podsumowanie pracy zespołu oceniającego podczas spotkania z władzami uczelni było poparte rzeczową i obiektywną argumentacją?</c:v>
                </c:pt>
                <c:pt idx="8">
                  <c:v>Czy wizytacja okazał się pomocna w rozwiązywaniu bieżących problemów dotyczących ocenianego kierunku / jednostki?</c:v>
                </c:pt>
                <c:pt idx="9">
                  <c:v>Czy wizytacja okazała się pomocna w ukierunkowywaniu ewentualnych zmian?</c:v>
                </c:pt>
              </c:strCache>
            </c:strRef>
          </c:cat>
          <c:val>
            <c:numRef>
              <c:f>Arkusz3!$B$14:$B$23</c:f>
              <c:numCache>
                <c:formatCode>0.00%</c:formatCode>
                <c:ptCount val="10"/>
                <c:pt idx="0">
                  <c:v>0.90629999999999999</c:v>
                </c:pt>
                <c:pt idx="1">
                  <c:v>0.90629999999999999</c:v>
                </c:pt>
                <c:pt idx="2">
                  <c:v>0.9375</c:v>
                </c:pt>
                <c:pt idx="3">
                  <c:v>0.90625</c:v>
                </c:pt>
                <c:pt idx="4">
                  <c:v>0.96875</c:v>
                </c:pt>
                <c:pt idx="5">
                  <c:v>0.96875</c:v>
                </c:pt>
                <c:pt idx="6">
                  <c:v>0.9375</c:v>
                </c:pt>
                <c:pt idx="7">
                  <c:v>0.96875</c:v>
                </c:pt>
                <c:pt idx="8">
                  <c:v>0.84375</c:v>
                </c:pt>
                <c:pt idx="9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1-4707-9837-2259CA36B0D9}"/>
            </c:ext>
          </c:extLst>
        </c:ser>
        <c:ser>
          <c:idx val="1"/>
          <c:order val="1"/>
          <c:tx>
            <c:strRef>
              <c:f>Arkusz3!$C$13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41-4707-9837-2259CA36B0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Arkusz3!$A$14:$A$23</c:f>
              <c:strCache>
                <c:ptCount val="10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4">
                  <c:v>Czy zespół wizytujący formułował swoje oczekiwania w sposób zrozumiały?</c:v>
                </c:pt>
                <c:pt idx="5">
                  <c:v>Czy zespół wizytujący formułował swoje oczekiwania w sposób zgodny z obowiązującymi przepisami prawa?</c:v>
                </c:pt>
                <c:pt idx="6">
                  <c:v>Czy postawa i zachowanie członków zespołu oceniającego w trakcie całej wizytacji świadczyły o poszanowaniu standardów etycznych?</c:v>
                </c:pt>
                <c:pt idx="7">
                  <c:v>Czy podsumowanie pracy zespołu oceniającego podczas spotkania z władzami uczelni było poparte rzeczową i obiektywną argumentacją?</c:v>
                </c:pt>
                <c:pt idx="8">
                  <c:v>Czy wizytacja okazał się pomocna w rozwiązywaniu bieżących problemów dotyczących ocenianego kierunku / jednostki?</c:v>
                </c:pt>
                <c:pt idx="9">
                  <c:v>Czy wizytacja okazała się pomocna w ukierunkowywaniu ewentualnych zmian?</c:v>
                </c:pt>
              </c:strCache>
            </c:strRef>
          </c:cat>
          <c:val>
            <c:numRef>
              <c:f>Arkusz3!$C$14:$C$23</c:f>
              <c:numCache>
                <c:formatCode>0.00%</c:formatCode>
                <c:ptCount val="10"/>
                <c:pt idx="0">
                  <c:v>9.3700000000000006E-2</c:v>
                </c:pt>
                <c:pt idx="1">
                  <c:v>9.3700000000000006E-2</c:v>
                </c:pt>
                <c:pt idx="2">
                  <c:v>6.25E-2</c:v>
                </c:pt>
                <c:pt idx="3">
                  <c:v>9.375E-2</c:v>
                </c:pt>
                <c:pt idx="4">
                  <c:v>3.125E-2</c:v>
                </c:pt>
                <c:pt idx="5">
                  <c:v>3.125E-2</c:v>
                </c:pt>
                <c:pt idx="6">
                  <c:v>6.25E-2</c:v>
                </c:pt>
                <c:pt idx="7">
                  <c:v>0</c:v>
                </c:pt>
                <c:pt idx="8">
                  <c:v>6.25E-2</c:v>
                </c:pt>
                <c:pt idx="9">
                  <c:v>9.375E-2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41-4707-9837-2259CA36B0D9}"/>
            </c:ext>
          </c:extLst>
        </c:ser>
        <c:ser>
          <c:idx val="2"/>
          <c:order val="2"/>
          <c:tx>
            <c:strRef>
              <c:f>Arkusz3!$D$13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41-4707-9837-2259CA36B0D9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41-4707-9837-2259CA36B0D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41-4707-9837-2259CA36B0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Arkusz3!$A$14:$A$23</c:f>
              <c:strCache>
                <c:ptCount val="10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4">
                  <c:v>Czy zespół wizytujący formułował swoje oczekiwania w sposób zrozumiały?</c:v>
                </c:pt>
                <c:pt idx="5">
                  <c:v>Czy zespół wizytujący formułował swoje oczekiwania w sposób zgodny z obowiązującymi przepisami prawa?</c:v>
                </c:pt>
                <c:pt idx="6">
                  <c:v>Czy postawa i zachowanie członków zespołu oceniającego w trakcie całej wizytacji świadczyły o poszanowaniu standardów etycznych?</c:v>
                </c:pt>
                <c:pt idx="7">
                  <c:v>Czy podsumowanie pracy zespołu oceniającego podczas spotkania z władzami uczelni było poparte rzeczową i obiektywną argumentacją?</c:v>
                </c:pt>
                <c:pt idx="8">
                  <c:v>Czy wizytacja okazał się pomocna w rozwiązywaniu bieżących problemów dotyczących ocenianego kierunku / jednostki?</c:v>
                </c:pt>
                <c:pt idx="9">
                  <c:v>Czy wizytacja okazała się pomocna w ukierunkowywaniu ewentualnych zmian?</c:v>
                </c:pt>
              </c:strCache>
            </c:strRef>
          </c:cat>
          <c:val>
            <c:numRef>
              <c:f>Arkusz3!$D$14:$D$23</c:f>
              <c:numCache>
                <c:formatCode>General</c:formatCode>
                <c:ptCount val="10"/>
                <c:pt idx="7" formatCode="0.00%">
                  <c:v>3.125E-2</c:v>
                </c:pt>
                <c:pt idx="8" formatCode="0.00%">
                  <c:v>6.25E-2</c:v>
                </c:pt>
                <c:pt idx="9" formatCode="0.00%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41-4707-9837-2259CA36B0D9}"/>
            </c:ext>
          </c:extLst>
        </c:ser>
        <c:ser>
          <c:idx val="3"/>
          <c:order val="3"/>
          <c:tx>
            <c:strRef>
              <c:f>Arkusz3!$E$13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Arkusz3!$A$14:$A$23</c:f>
              <c:strCache>
                <c:ptCount val="10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4">
                  <c:v>Czy zespół wizytujący formułował swoje oczekiwania w sposób zrozumiały?</c:v>
                </c:pt>
                <c:pt idx="5">
                  <c:v>Czy zespół wizytujący formułował swoje oczekiwania w sposób zgodny z obowiązującymi przepisami prawa?</c:v>
                </c:pt>
                <c:pt idx="6">
                  <c:v>Czy postawa i zachowanie członków zespołu oceniającego w trakcie całej wizytacji świadczyły o poszanowaniu standardów etycznych?</c:v>
                </c:pt>
                <c:pt idx="7">
                  <c:v>Czy podsumowanie pracy zespołu oceniającego podczas spotkania z władzami uczelni było poparte rzeczową i obiektywną argumentacją?</c:v>
                </c:pt>
                <c:pt idx="8">
                  <c:v>Czy wizytacja okazał się pomocna w rozwiązywaniu bieżących problemów dotyczących ocenianego kierunku / jednostki?</c:v>
                </c:pt>
                <c:pt idx="9">
                  <c:v>Czy wizytacja okazała się pomocna w ukierunkowywaniu ewentualnych zmian?</c:v>
                </c:pt>
              </c:strCache>
            </c:strRef>
          </c:cat>
          <c:val>
            <c:numRef>
              <c:f>Arkusz3!$E$14:$E$23</c:f>
              <c:numCache>
                <c:formatCode>General</c:formatCode>
                <c:ptCount val="10"/>
                <c:pt idx="8" formatCode="0.00%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41-4707-9837-2259CA36B0D9}"/>
            </c:ext>
          </c:extLst>
        </c:ser>
        <c:ser>
          <c:idx val="4"/>
          <c:order val="4"/>
          <c:tx>
            <c:strRef>
              <c:f>Arkusz3!$F$13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Arkusz3!$A$14:$A$23</c:f>
              <c:strCache>
                <c:ptCount val="10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4">
                  <c:v>Czy zespół wizytujący formułował swoje oczekiwania w sposób zrozumiały?</c:v>
                </c:pt>
                <c:pt idx="5">
                  <c:v>Czy zespół wizytujący formułował swoje oczekiwania w sposób zgodny z obowiązującymi przepisami prawa?</c:v>
                </c:pt>
                <c:pt idx="6">
                  <c:v>Czy postawa i zachowanie członków zespołu oceniającego w trakcie całej wizytacji świadczyły o poszanowaniu standardów etycznych?</c:v>
                </c:pt>
                <c:pt idx="7">
                  <c:v>Czy podsumowanie pracy zespołu oceniającego podczas spotkania z władzami uczelni było poparte rzeczową i obiektywną argumentacją?</c:v>
                </c:pt>
                <c:pt idx="8">
                  <c:v>Czy wizytacja okazał się pomocna w rozwiązywaniu bieżących problemów dotyczących ocenianego kierunku / jednostki?</c:v>
                </c:pt>
                <c:pt idx="9">
                  <c:v>Czy wizytacja okazała się pomocna w ukierunkowywaniu ewentualnych zmian?</c:v>
                </c:pt>
              </c:strCache>
            </c:strRef>
          </c:cat>
          <c:val>
            <c:numRef>
              <c:f>Arkusz3!$F$14:$F$23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4-F941-4707-9837-2259CA36B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86608"/>
        <c:axId val="440401168"/>
      </c:barChart>
      <c:catAx>
        <c:axId val="440386608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401168"/>
        <c:crosses val="autoZero"/>
        <c:auto val="1"/>
        <c:lblAlgn val="ctr"/>
        <c:lblOffset val="100"/>
        <c:noMultiLvlLbl val="0"/>
      </c:catAx>
      <c:valAx>
        <c:axId val="4404011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38660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Arkusz2!$B$1:$B$1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Arkusz2!$A$2:$A$14</c:f>
              <c:strCache>
                <c:ptCount val="13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5">
                  <c:v>Czy zespół wizytujący formułował swoje oczekiwania w sposób zrozumiały?</c:v>
                </c:pt>
                <c:pt idx="7">
                  <c:v>Czy zespół wizytujący formułował swoje oczekiwania w sposób zgodny z obowiązującymi przepisami prawa?</c:v>
                </c:pt>
                <c:pt idx="9">
                  <c:v>Czy postawa i zachowanie członków zespołu oceniającego w trakcie całej wizytacji świadczyły o poszanowaniu standardów etycznych?</c:v>
                </c:pt>
                <c:pt idx="10">
                  <c:v>Czy podsumowanie pracy zespołu oceniającego podczas spotkania z władzami uczelni było poparte rzeczową i obiektywną argumentacją?</c:v>
                </c:pt>
                <c:pt idx="11">
                  <c:v>Czy wizytacja okazała się pomocna w rozwiązywaniu bieżących problemów dotyczących ocenianego kierunku / jednostki?</c:v>
                </c:pt>
                <c:pt idx="12">
                  <c:v>Czy wizytacja okazała się pomocna w ukierunkowywaniu ewentualnych zmian?</c:v>
                </c:pt>
              </c:strCache>
            </c:strRef>
          </c:cat>
          <c:val>
            <c:numRef>
              <c:f>Arkusz2!$B$2:$B$14</c:f>
              <c:numCache>
                <c:formatCode>0.00%</c:formatCode>
                <c:ptCount val="13"/>
                <c:pt idx="0">
                  <c:v>0.85709999999999997</c:v>
                </c:pt>
                <c:pt idx="1">
                  <c:v>0.86</c:v>
                </c:pt>
                <c:pt idx="2">
                  <c:v>0.62280000000000002</c:v>
                </c:pt>
                <c:pt idx="3">
                  <c:v>0.78600000000000003</c:v>
                </c:pt>
                <c:pt idx="5">
                  <c:v>0.78600000000000003</c:v>
                </c:pt>
                <c:pt idx="7">
                  <c:v>1</c:v>
                </c:pt>
                <c:pt idx="9">
                  <c:v>1</c:v>
                </c:pt>
                <c:pt idx="10">
                  <c:v>0.78600000000000003</c:v>
                </c:pt>
                <c:pt idx="11">
                  <c:v>0.71399999999999997</c:v>
                </c:pt>
                <c:pt idx="12">
                  <c:v>0.85709999999999997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1-444D-81D7-3A9157700920}"/>
            </c:ext>
          </c:extLst>
        </c:ser>
        <c:ser>
          <c:idx val="1"/>
          <c:order val="1"/>
          <c:tx>
            <c:strRef>
              <c:f>Arkusz2!$C$1:$C$1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E1-444D-81D7-3A915770092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E1-444D-81D7-3A9157700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Arkusz2!$A$2:$A$14</c:f>
              <c:strCache>
                <c:ptCount val="13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5">
                  <c:v>Czy zespół wizytujący formułował swoje oczekiwania w sposób zrozumiały?</c:v>
                </c:pt>
                <c:pt idx="7">
                  <c:v>Czy zespół wizytujący formułował swoje oczekiwania w sposób zgodny z obowiązującymi przepisami prawa?</c:v>
                </c:pt>
                <c:pt idx="9">
                  <c:v>Czy postawa i zachowanie członków zespołu oceniającego w trakcie całej wizytacji świadczyły o poszanowaniu standardów etycznych?</c:v>
                </c:pt>
                <c:pt idx="10">
                  <c:v>Czy podsumowanie pracy zespołu oceniającego podczas spotkania z władzami uczelni było poparte rzeczową i obiektywną argumentacją?</c:v>
                </c:pt>
                <c:pt idx="11">
                  <c:v>Czy wizytacja okazała się pomocna w rozwiązywaniu bieżących problemów dotyczących ocenianego kierunku / jednostki?</c:v>
                </c:pt>
                <c:pt idx="12">
                  <c:v>Czy wizytacja okazała się pomocna w ukierunkowywaniu ewentualnych zmian?</c:v>
                </c:pt>
              </c:strCache>
            </c:strRef>
          </c:cat>
          <c:val>
            <c:numRef>
              <c:f>Arkusz2!$C$2:$C$14</c:f>
              <c:numCache>
                <c:formatCode>0.00%</c:formatCode>
                <c:ptCount val="13"/>
                <c:pt idx="0">
                  <c:v>0.1429</c:v>
                </c:pt>
                <c:pt idx="1">
                  <c:v>0.1429</c:v>
                </c:pt>
                <c:pt idx="2">
                  <c:v>0.28499999999999998</c:v>
                </c:pt>
                <c:pt idx="3">
                  <c:v>0.214</c:v>
                </c:pt>
                <c:pt idx="5">
                  <c:v>0.214</c:v>
                </c:pt>
                <c:pt idx="7">
                  <c:v>0</c:v>
                </c:pt>
                <c:pt idx="9">
                  <c:v>0</c:v>
                </c:pt>
                <c:pt idx="10">
                  <c:v>0.214</c:v>
                </c:pt>
                <c:pt idx="11">
                  <c:v>0.214</c:v>
                </c:pt>
                <c:pt idx="12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E1-444D-81D7-3A9157700920}"/>
            </c:ext>
          </c:extLst>
        </c:ser>
        <c:ser>
          <c:idx val="2"/>
          <c:order val="2"/>
          <c:tx>
            <c:strRef>
              <c:f>Arkusz2!$D$1:$D$1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4E1-444D-81D7-3A915770092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4E1-444D-81D7-3A91577009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4E1-444D-81D7-3A915770092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E1-444D-81D7-3A915770092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E1-444D-81D7-3A915770092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E1-444D-81D7-3A915770092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E1-444D-81D7-3A915770092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4E1-444D-81D7-3A9157700920}"/>
                </c:ext>
              </c:extLst>
            </c:dLbl>
            <c:dLbl>
              <c:idx val="12"/>
              <c:layout>
                <c:manualLayout>
                  <c:x val="2.5081007799469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E1-444D-81D7-3A9157700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2222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Arkusz2!$A$2:$A$14</c:f>
              <c:strCache>
                <c:ptCount val="13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5">
                  <c:v>Czy zespół wizytujący formułował swoje oczekiwania w sposób zrozumiały?</c:v>
                </c:pt>
                <c:pt idx="7">
                  <c:v>Czy zespół wizytujący formułował swoje oczekiwania w sposób zgodny z obowiązującymi przepisami prawa?</c:v>
                </c:pt>
                <c:pt idx="9">
                  <c:v>Czy postawa i zachowanie członków zespołu oceniającego w trakcie całej wizytacji świadczyły o poszanowaniu standardów etycznych?</c:v>
                </c:pt>
                <c:pt idx="10">
                  <c:v>Czy podsumowanie pracy zespołu oceniającego podczas spotkania z władzami uczelni było poparte rzeczową i obiektywną argumentacją?</c:v>
                </c:pt>
                <c:pt idx="11">
                  <c:v>Czy wizytacja okazała się pomocna w rozwiązywaniu bieżących problemów dotyczących ocenianego kierunku / jednostki?</c:v>
                </c:pt>
                <c:pt idx="12">
                  <c:v>Czy wizytacja okazała się pomocna w ukierunkowywaniu ewentualnych zmian?</c:v>
                </c:pt>
              </c:strCache>
            </c:strRef>
          </c:cat>
          <c:val>
            <c:numRef>
              <c:f>Arkusz2!$D$2:$D$14</c:f>
              <c:numCache>
                <c:formatCode>0.00%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7.0999999999999994E-2</c:v>
                </c:pt>
                <c:pt idx="12">
                  <c:v>3.3099999999999997E-2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E1-444D-81D7-3A9157700920}"/>
            </c:ext>
          </c:extLst>
        </c:ser>
        <c:ser>
          <c:idx val="3"/>
          <c:order val="3"/>
          <c:tx>
            <c:strRef>
              <c:f>Arkusz2!$E$1:$E$1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Arkusz2!$A$2:$A$14</c:f>
              <c:strCache>
                <c:ptCount val="13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5">
                  <c:v>Czy zespół wizytujący formułował swoje oczekiwania w sposób zrozumiały?</c:v>
                </c:pt>
                <c:pt idx="7">
                  <c:v>Czy zespół wizytujący formułował swoje oczekiwania w sposób zgodny z obowiązującymi przepisami prawa?</c:v>
                </c:pt>
                <c:pt idx="9">
                  <c:v>Czy postawa i zachowanie członków zespołu oceniającego w trakcie całej wizytacji świadczyły o poszanowaniu standardów etycznych?</c:v>
                </c:pt>
                <c:pt idx="10">
                  <c:v>Czy podsumowanie pracy zespołu oceniającego podczas spotkania z władzami uczelni było poparte rzeczową i obiektywną argumentacją?</c:v>
                </c:pt>
                <c:pt idx="11">
                  <c:v>Czy wizytacja okazała się pomocna w rozwiązywaniu bieżących problemów dotyczących ocenianego kierunku / jednostki?</c:v>
                </c:pt>
                <c:pt idx="12">
                  <c:v>Czy wizytacja okazała się pomocna w ukierunkowywaniu ewentualnych zmian?</c:v>
                </c:pt>
              </c:strCache>
            </c:strRef>
          </c:cat>
          <c:val>
            <c:numRef>
              <c:f>Arkusz2!$E$2:$E$14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E1-444D-81D7-3A9157700920}"/>
            </c:ext>
          </c:extLst>
        </c:ser>
        <c:ser>
          <c:idx val="4"/>
          <c:order val="4"/>
          <c:tx>
            <c:strRef>
              <c:f>Arkusz2!$F$1:$F$1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Arkusz2!$A$2:$A$14</c:f>
              <c:strCache>
                <c:ptCount val="13"/>
                <c:pt idx="0">
                  <c:v>Czy Biuro PKA przysłało Państwu informację o planowanej wizytacji wystarczająco wcześnie, aby można się było do niej dobrze przygotować?</c:v>
                </c:pt>
                <c:pt idx="1">
                  <c:v>Czy Państwa zdaniem członkowie zespołu wnikliwie zapoznali się przed wizytacją z Raportem Samooceny? </c:v>
                </c:pt>
                <c:pt idx="2">
                  <c:v>Czy zakres przedmiotowy wizytacji pozwolił na sprawną i rzetelną ocenę jakości kształcenia?</c:v>
                </c:pt>
                <c:pt idx="3">
                  <c:v>Czy czas trwania wizytacji pozwolił na sprawną i rzetelną ocenę jakości kształcenia?</c:v>
                </c:pt>
                <c:pt idx="5">
                  <c:v>Czy zespół wizytujący formułował swoje oczekiwania w sposób zrozumiały?</c:v>
                </c:pt>
                <c:pt idx="7">
                  <c:v>Czy zespół wizytujący formułował swoje oczekiwania w sposób zgodny z obowiązującymi przepisami prawa?</c:v>
                </c:pt>
                <c:pt idx="9">
                  <c:v>Czy postawa i zachowanie członków zespołu oceniającego w trakcie całej wizytacji świadczyły o poszanowaniu standardów etycznych?</c:v>
                </c:pt>
                <c:pt idx="10">
                  <c:v>Czy podsumowanie pracy zespołu oceniającego podczas spotkania z władzami uczelni było poparte rzeczową i obiektywną argumentacją?</c:v>
                </c:pt>
                <c:pt idx="11">
                  <c:v>Czy wizytacja okazała się pomocna w rozwiązywaniu bieżących problemów dotyczących ocenianego kierunku / jednostki?</c:v>
                </c:pt>
                <c:pt idx="12">
                  <c:v>Czy wizytacja okazała się pomocna w ukierunkowywaniu ewentualnych zmian?</c:v>
                </c:pt>
              </c:strCache>
            </c:strRef>
          </c:cat>
          <c:val>
            <c:numRef>
              <c:f>Arkusz2!$F$2:$F$14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E1-444D-81D7-3A9157700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1433487"/>
        <c:axId val="1181435983"/>
      </c:barChart>
      <c:catAx>
        <c:axId val="11814334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435983"/>
        <c:crosses val="autoZero"/>
        <c:auto val="1"/>
        <c:lblAlgn val="ctr"/>
        <c:lblOffset val="100"/>
        <c:noMultiLvlLbl val="0"/>
      </c:catAx>
      <c:valAx>
        <c:axId val="118143598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43348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13434726956008E-2"/>
          <c:y val="2.3795388347334041E-2"/>
          <c:w val="0.94416785206258891"/>
          <c:h val="0.86951592919397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I kwartał</c:v>
                </c:pt>
                <c:pt idx="1">
                  <c:v>II kwartał</c:v>
                </c:pt>
                <c:pt idx="2">
                  <c:v>III kwartał</c:v>
                </c:pt>
                <c:pt idx="3">
                  <c:v>IV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14</c:v>
                </c:pt>
                <c:pt idx="1">
                  <c:v>23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1-4A8F-A974-ECB999574F7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I kwartał</c:v>
                </c:pt>
                <c:pt idx="1">
                  <c:v>II kwartał</c:v>
                </c:pt>
                <c:pt idx="2">
                  <c:v>III kwartał</c:v>
                </c:pt>
                <c:pt idx="3">
                  <c:v>IV kwartał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21</c:v>
                </c:pt>
                <c:pt idx="1">
                  <c:v>10</c:v>
                </c:pt>
                <c:pt idx="2">
                  <c:v>15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21-4A8F-A974-ECB999574F7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I kwartał</c:v>
                </c:pt>
                <c:pt idx="1">
                  <c:v>II kwartał</c:v>
                </c:pt>
                <c:pt idx="2">
                  <c:v>III kwartał</c:v>
                </c:pt>
                <c:pt idx="3">
                  <c:v>IV kwartał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18</c:v>
                </c:pt>
                <c:pt idx="1">
                  <c:v>17</c:v>
                </c:pt>
                <c:pt idx="2">
                  <c:v>21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21-4A8F-A974-ECB999574F7C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I kwartał</c:v>
                </c:pt>
                <c:pt idx="1">
                  <c:v>II kwartał</c:v>
                </c:pt>
                <c:pt idx="2">
                  <c:v>III kwartał</c:v>
                </c:pt>
                <c:pt idx="3">
                  <c:v>IV kwartał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18</c:v>
                </c:pt>
                <c:pt idx="1">
                  <c:v>30</c:v>
                </c:pt>
                <c:pt idx="2">
                  <c:v>28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21-4A8F-A974-ECB999574F7C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I kwartał</c:v>
                </c:pt>
                <c:pt idx="1">
                  <c:v>II kwartał</c:v>
                </c:pt>
                <c:pt idx="2">
                  <c:v>III kwartał</c:v>
                </c:pt>
                <c:pt idx="3">
                  <c:v>IV kwartał</c:v>
                </c:pt>
              </c:strCache>
            </c:strRef>
          </c:cat>
          <c:val>
            <c:numRef>
              <c:f>Arkusz1!$F$2:$F$5</c:f>
              <c:numCache>
                <c:formatCode>General</c:formatCode>
                <c:ptCount val="4"/>
                <c:pt idx="0">
                  <c:v>16</c:v>
                </c:pt>
                <c:pt idx="1">
                  <c:v>10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21-4A8F-A974-ECB999574F7C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I kwartał</c:v>
                </c:pt>
                <c:pt idx="1">
                  <c:v>II kwartał</c:v>
                </c:pt>
                <c:pt idx="2">
                  <c:v>III kwartał</c:v>
                </c:pt>
                <c:pt idx="3">
                  <c:v>IV kwartał</c:v>
                </c:pt>
              </c:strCache>
            </c:strRef>
          </c:cat>
          <c:val>
            <c:numRef>
              <c:f>Arkusz1!$G$2:$G$5</c:f>
              <c:numCache>
                <c:formatCode>General</c:formatCode>
                <c:ptCount val="4"/>
                <c:pt idx="0">
                  <c:v>43</c:v>
                </c:pt>
                <c:pt idx="1">
                  <c:v>32</c:v>
                </c:pt>
                <c:pt idx="2">
                  <c:v>14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7-4B5B-A05D-A498E49F4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422144"/>
        <c:axId val="443419232"/>
      </c:barChart>
      <c:catAx>
        <c:axId val="44342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419232"/>
        <c:crosses val="autoZero"/>
        <c:auto val="1"/>
        <c:lblAlgn val="ctr"/>
        <c:lblOffset val="100"/>
        <c:noMultiLvlLbl val="0"/>
      </c:catAx>
      <c:valAx>
        <c:axId val="44341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42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 kwartał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8</c:v>
                </c:pt>
                <c:pt idx="3">
                  <c:v>5</c:v>
                </c:pt>
                <c:pt idx="4">
                  <c:v>2</c:v>
                </c:pt>
                <c:pt idx="5">
                  <c:v>7</c:v>
                </c:pt>
                <c:pt idx="6">
                  <c:v>14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0-4076-95A8-48EBF029F6E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II kwartał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E-43D5-A82B-A3288F04149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III kwartał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Arkusz1!$D$2:$D$9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4B-42DB-AD41-0976A17137F1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IV kwartał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Arkusz1!$E$2:$E$9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3-4178-964A-2683F6D6E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186752"/>
        <c:axId val="173183424"/>
      </c:barChart>
      <c:catAx>
        <c:axId val="17318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83424"/>
        <c:crosses val="autoZero"/>
        <c:auto val="1"/>
        <c:lblAlgn val="ctr"/>
        <c:lblOffset val="100"/>
        <c:noMultiLvlLbl val="0"/>
      </c:catAx>
      <c:valAx>
        <c:axId val="17318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86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1152045312441"/>
          <c:y val="7.2399970836978703E-2"/>
          <c:w val="0.53881295493277737"/>
          <c:h val="0.7913779527559055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79-420B-8B1A-755B21D740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79-420B-8B1A-755B21D740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79-420B-8B1A-755B21D740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79-420B-8B1A-755B21D740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79-420B-8B1A-755B21D74034}"/>
              </c:ext>
            </c:extLst>
          </c:dPt>
          <c:dLbls>
            <c:dLbl>
              <c:idx val="1"/>
              <c:layout>
                <c:manualLayout>
                  <c:x val="-9.4995434167123652E-3"/>
                  <c:y val="4.934383202099737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79-420B-8B1A-755B21D74034}"/>
                </c:ext>
              </c:extLst>
            </c:dLbl>
            <c:dLbl>
              <c:idx val="2"/>
              <c:layout>
                <c:manualLayout>
                  <c:x val="-0.12516934484517572"/>
                  <c:y val="1.99074074074074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79-420B-8B1A-755B21D74034}"/>
                </c:ext>
              </c:extLst>
            </c:dLbl>
            <c:dLbl>
              <c:idx val="3"/>
              <c:layout>
                <c:manualLayout>
                  <c:x val="1.2410050908192707E-2"/>
                  <c:y val="6.018518518518518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79-420B-8B1A-755B21D740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900" b="0" i="0" u="none" strike="noStrike" kern="1200" baseline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Bardzo dobrze</c:v>
                </c:pt>
                <c:pt idx="1">
                  <c:v>Dobrze</c:v>
                </c:pt>
                <c:pt idx="2">
                  <c:v>Trudno powiedzieć</c:v>
                </c:pt>
                <c:pt idx="3">
                  <c:v>Raczej źle</c:v>
                </c:pt>
                <c:pt idx="4">
                  <c:v>Źle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41</c:v>
                </c:pt>
                <c:pt idx="1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79-420B-8B1A-755B21D74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88021275847985"/>
          <c:y val="0.91210382035578874"/>
          <c:w val="0.49110948249724351"/>
          <c:h val="3.7896179644211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0000"/>
              <a:lumOff val="4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61566768117311"/>
          <c:y val="8.2701848138558479E-2"/>
          <c:w val="0.53881295493277737"/>
          <c:h val="0.79137795275590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82-40EF-AD4A-196DC5A4AC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82-40EF-AD4A-196DC5A4AC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82-40EF-AD4A-196DC5A4AC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82-40EF-AD4A-196DC5A4AC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82-40EF-AD4A-196DC5A4ACA2}"/>
              </c:ext>
            </c:extLst>
          </c:dPt>
          <c:dLbls>
            <c:dLbl>
              <c:idx val="1"/>
              <c:layout>
                <c:manualLayout>
                  <c:x val="-9.4995434167123652E-3"/>
                  <c:y val="4.9343832020997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82-40EF-AD4A-196DC5A4ACA2}"/>
                </c:ext>
              </c:extLst>
            </c:dLbl>
            <c:dLbl>
              <c:idx val="2"/>
              <c:layout>
                <c:manualLayout>
                  <c:x val="6.4287204067235782E-3"/>
                  <c:y val="-6.959721221796095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82-40EF-AD4A-196DC5A4ACA2}"/>
                </c:ext>
              </c:extLst>
            </c:dLbl>
            <c:dLbl>
              <c:idx val="3"/>
              <c:layout>
                <c:manualLayout>
                  <c:x val="1.2410050908192707E-2"/>
                  <c:y val="6.0185185185185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82-40EF-AD4A-196DC5A4AC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Źle</c:v>
                </c:pt>
                <c:pt idx="1">
                  <c:v>Raczej źle</c:v>
                </c:pt>
                <c:pt idx="2">
                  <c:v>Trudno powiedzieć</c:v>
                </c:pt>
                <c:pt idx="3">
                  <c:v>Dobrze</c:v>
                </c:pt>
                <c:pt idx="4">
                  <c:v>Bardzo dobrze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82-40EF-AD4A-196DC5A4ACA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Źle</c:v>
                </c:pt>
                <c:pt idx="1">
                  <c:v>Raczej źle</c:v>
                </c:pt>
                <c:pt idx="2">
                  <c:v>Trudno powiedzieć</c:v>
                </c:pt>
                <c:pt idx="3">
                  <c:v>Dobrze</c:v>
                </c:pt>
                <c:pt idx="4">
                  <c:v>Bardzo dobrze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8A82-40EF-AD4A-196DC5A4A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21897423"/>
        <c:axId val="1021907823"/>
      </c:barChart>
      <c:catAx>
        <c:axId val="102189742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907823"/>
        <c:crosses val="autoZero"/>
        <c:auto val="1"/>
        <c:lblAlgn val="ctr"/>
        <c:lblOffset val="100"/>
        <c:noMultiLvlLbl val="0"/>
      </c:catAx>
      <c:valAx>
        <c:axId val="1021907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897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0000"/>
              <a:lumOff val="4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36428308581766"/>
          <c:y val="8.2701848138558479E-2"/>
          <c:w val="0.53881295493277737"/>
          <c:h val="0.79137795275590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E4-4B98-9E39-03C166C4F73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E4-4B98-9E39-03C166C4F73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E4-4B98-9E39-03C166C4F73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E4-4B98-9E39-03C166C4F73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BE4-4B98-9E39-03C166C4F73D}"/>
              </c:ext>
            </c:extLst>
          </c:dPt>
          <c:dLbls>
            <c:dLbl>
              <c:idx val="1"/>
              <c:layout>
                <c:manualLayout>
                  <c:x val="-9.4995434167123652E-3"/>
                  <c:y val="4.9343832020997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E4-4B98-9E39-03C166C4F73D}"/>
                </c:ext>
              </c:extLst>
            </c:dLbl>
            <c:dLbl>
              <c:idx val="2"/>
              <c:layout>
                <c:manualLayout>
                  <c:x val="6.4287204067235782E-3"/>
                  <c:y val="-6.959721221796095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E4-4B98-9E39-03C166C4F73D}"/>
                </c:ext>
              </c:extLst>
            </c:dLbl>
            <c:dLbl>
              <c:idx val="3"/>
              <c:layout>
                <c:manualLayout>
                  <c:x val="1.2410050908192707E-2"/>
                  <c:y val="6.0185185185185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E4-4B98-9E39-03C166C4F7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Źle</c:v>
                </c:pt>
                <c:pt idx="1">
                  <c:v>Raczej źle</c:v>
                </c:pt>
                <c:pt idx="2">
                  <c:v>Trudno powiedzieć</c:v>
                </c:pt>
                <c:pt idx="3">
                  <c:v>Dobrze</c:v>
                </c:pt>
                <c:pt idx="4">
                  <c:v>Bardzo dobrze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E4-4B98-9E39-03C166C4F73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Źle</c:v>
                </c:pt>
                <c:pt idx="1">
                  <c:v>Raczej źle</c:v>
                </c:pt>
                <c:pt idx="2">
                  <c:v>Trudno powiedzieć</c:v>
                </c:pt>
                <c:pt idx="3">
                  <c:v>Dobrze</c:v>
                </c:pt>
                <c:pt idx="4">
                  <c:v>Bardzo dobrze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0BE4-4B98-9E39-03C166C4F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21897423"/>
        <c:axId val="1021907823"/>
      </c:barChart>
      <c:catAx>
        <c:axId val="102189742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907823"/>
        <c:crosses val="autoZero"/>
        <c:auto val="1"/>
        <c:lblAlgn val="ctr"/>
        <c:lblOffset val="100"/>
        <c:noMultiLvlLbl val="0"/>
      </c:catAx>
      <c:valAx>
        <c:axId val="1021907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897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0000"/>
              <a:lumOff val="4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36428308581766"/>
          <c:y val="8.2701848138558479E-2"/>
          <c:w val="0.53881295493277737"/>
          <c:h val="0.79137795275590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5B-4EB9-B137-7C7E7ACF7CC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5B-4EB9-B137-7C7E7ACF7C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5B-4EB9-B137-7C7E7ACF7CC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5B-4EB9-B137-7C7E7ACF7CC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5B-4EB9-B137-7C7E7ACF7CC5}"/>
              </c:ext>
            </c:extLst>
          </c:dPt>
          <c:dLbls>
            <c:dLbl>
              <c:idx val="1"/>
              <c:layout>
                <c:manualLayout>
                  <c:x val="-9.4995434167123652E-3"/>
                  <c:y val="4.9343832020997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5B-4EB9-B137-7C7E7ACF7CC5}"/>
                </c:ext>
              </c:extLst>
            </c:dLbl>
            <c:dLbl>
              <c:idx val="2"/>
              <c:layout>
                <c:manualLayout>
                  <c:x val="6.4287204067235782E-3"/>
                  <c:y val="-6.959721221796095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5B-4EB9-B137-7C7E7ACF7CC5}"/>
                </c:ext>
              </c:extLst>
            </c:dLbl>
            <c:dLbl>
              <c:idx val="3"/>
              <c:layout>
                <c:manualLayout>
                  <c:x val="1.2410050908192707E-2"/>
                  <c:y val="6.0185185185185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5B-4EB9-B137-7C7E7ACF7C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Źle</c:v>
                </c:pt>
                <c:pt idx="1">
                  <c:v>Raczej źle</c:v>
                </c:pt>
                <c:pt idx="2">
                  <c:v>Trudno powiedzieć</c:v>
                </c:pt>
                <c:pt idx="3">
                  <c:v>Dobrze</c:v>
                </c:pt>
                <c:pt idx="4">
                  <c:v>Bardzo dobrze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5B-4EB9-B137-7C7E7ACF7CC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Źle</c:v>
                </c:pt>
                <c:pt idx="1">
                  <c:v>Raczej źle</c:v>
                </c:pt>
                <c:pt idx="2">
                  <c:v>Trudno powiedzieć</c:v>
                </c:pt>
                <c:pt idx="3">
                  <c:v>Dobrze</c:v>
                </c:pt>
                <c:pt idx="4">
                  <c:v>Bardzo dobrze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D85B-4EB9-B137-7C7E7ACF7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21897423"/>
        <c:axId val="1021907823"/>
      </c:barChart>
      <c:catAx>
        <c:axId val="102189742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907823"/>
        <c:crosses val="autoZero"/>
        <c:auto val="1"/>
        <c:lblAlgn val="ctr"/>
        <c:lblOffset val="100"/>
        <c:noMultiLvlLbl val="0"/>
      </c:catAx>
      <c:valAx>
        <c:axId val="1021907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897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0000"/>
              <a:lumOff val="4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36428308581766"/>
          <c:y val="8.2701848138558479E-2"/>
          <c:w val="0.53881295493277737"/>
          <c:h val="0.79137795275590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1-4821-B4F1-0208F100C1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D1-4821-B4F1-0208F100C1F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D1-4821-B4F1-0208F100C1F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D1-4821-B4F1-0208F100C1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D1-4821-B4F1-0208F100C1F3}"/>
              </c:ext>
            </c:extLst>
          </c:dPt>
          <c:dLbls>
            <c:dLbl>
              <c:idx val="1"/>
              <c:layout>
                <c:manualLayout>
                  <c:x val="-9.4995434167123652E-3"/>
                  <c:y val="4.9343832020997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D1-4821-B4F1-0208F100C1F3}"/>
                </c:ext>
              </c:extLst>
            </c:dLbl>
            <c:dLbl>
              <c:idx val="2"/>
              <c:layout>
                <c:manualLayout>
                  <c:x val="6.4287204067235782E-3"/>
                  <c:y val="-6.959721221796095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D1-4821-B4F1-0208F100C1F3}"/>
                </c:ext>
              </c:extLst>
            </c:dLbl>
            <c:dLbl>
              <c:idx val="3"/>
              <c:layout>
                <c:manualLayout>
                  <c:x val="1.2410050908192707E-2"/>
                  <c:y val="6.0185185185185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D1-4821-B4F1-0208F100C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Źle</c:v>
                </c:pt>
                <c:pt idx="1">
                  <c:v>Raczej źle</c:v>
                </c:pt>
                <c:pt idx="2">
                  <c:v>Trudno powiedzieć</c:v>
                </c:pt>
                <c:pt idx="3">
                  <c:v>Dobrze</c:v>
                </c:pt>
                <c:pt idx="4">
                  <c:v>Bardzo dobrze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D1-4821-B4F1-0208F100C1F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Źle</c:v>
                </c:pt>
                <c:pt idx="1">
                  <c:v>Raczej źle</c:v>
                </c:pt>
                <c:pt idx="2">
                  <c:v>Trudno powiedzieć</c:v>
                </c:pt>
                <c:pt idx="3">
                  <c:v>Dobrze</c:v>
                </c:pt>
                <c:pt idx="4">
                  <c:v>Bardzo dobrze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56D1-4821-B4F1-0208F100C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21897423"/>
        <c:axId val="1021907823"/>
      </c:barChart>
      <c:catAx>
        <c:axId val="102189742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907823"/>
        <c:crosses val="autoZero"/>
        <c:auto val="1"/>
        <c:lblAlgn val="ctr"/>
        <c:lblOffset val="100"/>
        <c:noMultiLvlLbl val="0"/>
      </c:catAx>
      <c:valAx>
        <c:axId val="1021907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897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0000"/>
              <a:lumOff val="4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75172701346891"/>
          <c:y val="2.4254593175853014E-2"/>
          <c:w val="0.61307836160497253"/>
          <c:h val="0.876134512664932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4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2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  <c:pt idx="4">
                  <c:v>2</c:v>
                </c:pt>
                <c:pt idx="5">
                  <c:v>13</c:v>
                </c:pt>
                <c:pt idx="6">
                  <c:v>15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C-4ED6-AB6E-EEC785EBB4C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64D-4DC4-8676-49C8DD8DDAC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4D-4DC4-8676-49C8DD8DDAC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4D-4DC4-8676-49C8DD8DDAC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1E-4CF6-8A15-A051D91A0D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4D-4DC4-8676-49C8DD8DDAC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4D-4DC4-8676-49C8DD8DDAC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4D-4DC4-8676-49C8DD8DDA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9C-4ED6-AB6E-EEC785EBB4C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9C-4ED6-AB6E-EEC785EBB4C5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64D-4DC4-8676-49C8DD8DDAC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64D-4DC4-8676-49C8DD8DDAC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4D-4DC4-8676-49C8DD8DDAC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4D-4DC4-8676-49C8DD8DDAC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4D-4DC4-8676-49C8DD8DDAC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4D-4DC4-8676-49C8DD8DDAC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4D-4DC4-8676-49C8DD8DDA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Arkusz1!$E$2:$E$9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9C-4ED6-AB6E-EEC785EBB4C5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Źle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Arkusz1!$A$2:$A$9</c:f>
              <c:strCache>
                <c:ptCount val="8"/>
                <c:pt idx="0">
                  <c:v>Zespół sztuki</c:v>
                </c:pt>
                <c:pt idx="1">
                  <c:v>Zespół nauk społecznych II</c:v>
                </c:pt>
                <c:pt idx="2">
                  <c:v>Zespół nauk społecznych I</c:v>
                </c:pt>
                <c:pt idx="3">
                  <c:v>Zespół nauk ścisłych i przyrodniczych</c:v>
                </c:pt>
                <c:pt idx="4">
                  <c:v>Zespół nauk rolniczych</c:v>
                </c:pt>
                <c:pt idx="5">
                  <c:v>Zespół nauk medycznych i nauk o zdrowiu</c:v>
                </c:pt>
                <c:pt idx="6">
                  <c:v>Zespół nauk inżynieryjno-technicznych</c:v>
                </c:pt>
                <c:pt idx="7">
                  <c:v>Zespół nauk humanistycznych i nauk teologicznych</c:v>
                </c:pt>
              </c:strCache>
            </c:strRef>
          </c:cat>
          <c:val>
            <c:numRef>
              <c:f>Arkusz1!$F$2:$F$9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9C-4ED6-AB6E-EEC785EBB4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9793648"/>
        <c:axId val="159792816"/>
      </c:barChart>
      <c:catAx>
        <c:axId val="15979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92816"/>
        <c:crosses val="autoZero"/>
        <c:auto val="1"/>
        <c:lblAlgn val="ctr"/>
        <c:lblOffset val="100"/>
        <c:noMultiLvlLbl val="0"/>
      </c:catAx>
      <c:valAx>
        <c:axId val="15979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93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3T11:36:54.926" idx="11">
    <p:pos x="10" y="10"/>
    <p:text>Rekomendujemy pozostawienie zarówno zestawienia tabelarycznego, jak i wykresu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66162-17D7-6D4C-A3BA-6F2DF484E26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1C83-8DD6-9846-8834-18F9F949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72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23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80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21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39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6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37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83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9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8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9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09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0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13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7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9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25295" y="3429000"/>
            <a:ext cx="2875104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 noProof="0"/>
              <a:t>Kliknij by edytować stronę wzorcową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4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 noProof="0"/>
              <a:t>Kliknij by edytować stronę wzorcową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501449" y="0"/>
            <a:ext cx="3690551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8C9602-ED0D-A046-BB19-33129EE1D25D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8575770D-30B0-DD4D-99BA-48D6826162A9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6B52373D-C550-D745-B125-4E3F44AEE937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04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57644" y="3429000"/>
            <a:ext cx="2839009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0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 noProof="0"/>
              <a:t>Kliknij by edytować stronę wzorcową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27405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01190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181273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3DCF1E-C460-5849-A971-1BEF38583D5A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540EE14D-5AEF-6D4A-A53F-E0C8FC5970BD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624F04C1-2891-C743-9498-A89C2B1C02B0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59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27405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01190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181273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-46619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27405" y="0"/>
            <a:ext cx="3080083" cy="4238368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01190" y="0"/>
            <a:ext cx="3080083" cy="4238368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181273" y="0"/>
            <a:ext cx="3080083" cy="4238368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-46619" y="0"/>
            <a:ext cx="3080083" cy="4238368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</p:spTree>
    <p:extLst>
      <p:ext uri="{BB962C8B-B14F-4D97-AF65-F5344CB8AC3E}">
        <p14:creationId xmlns:p14="http://schemas.microsoft.com/office/powerpoint/2010/main" val="1631418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4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 noProof="0"/>
              <a:t>Kliknij by edytować stronę wzorcową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904736" y="681908"/>
            <a:ext cx="3361037" cy="196243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760044" y="681908"/>
            <a:ext cx="3361037" cy="196243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04736" y="3523961"/>
            <a:ext cx="3361037" cy="196243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760044" y="3523961"/>
            <a:ext cx="3361037" cy="196243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3E4C5A4-63AB-AA41-8CC1-B6042768CE02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5661C1-A3C8-874D-AED1-94413E211E29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8A865BB4-B89D-884D-8744-372DC96FBDB4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27405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id="{9B53A99C-5EEE-C54B-B033-71F50CDAB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42" y="2020014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4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/>
              <a:t>Kliknij by edytować stronę wzorcową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EF6914-56B7-6F42-BEC4-6A8677623CD4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5F9107BD-1567-AE4A-9B56-B0FF8074EB69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1F690C46-7B3F-BB40-BD9E-2073C971E088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511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27405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id="{42C847FE-D61D-4849-87F1-141DE4D46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4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/>
              <a:t>Kliknij by edytować stronę wzorcową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EF27520-66F1-FA4C-BA97-615BB00C5D87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AC219B3B-2772-6F41-94A7-A717EF04D629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DAACE750-4080-7F48-BAFD-D1ABA11A7D2A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932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47622" y="0"/>
            <a:ext cx="9144377" cy="449785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25628C6C-7EC4-014D-BA59-85BB909C4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4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/>
              <a:t>Kliknij by edytować stronę wzorcową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6898DE-0644-1B43-8D04-2D0DCBCF4860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5110C0DE-2CCC-5E42-B8EA-DFFF7FFBC2C1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98CC1823-1857-7A45-8C11-4AA675DB4BCC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64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47622" y="1"/>
            <a:ext cx="9144377" cy="3934046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8003E3C5-C171-6E4D-BFF5-6812DC353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4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/>
              <a:t>Kliknij by edytować stronę wzorcową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C0B200-4441-AB49-BEAF-24FC717258FD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0CAA9C7F-1039-F544-9006-80243C017A44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7188F67F-9499-964A-95E9-4A7ED0543BCC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083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47622" y="1"/>
            <a:ext cx="9144377" cy="278572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512D8ADA-9C5D-A849-A2C2-23D8014033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4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/>
              <a:t>Kliknij by edytować stronę wzorcową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79DDAD-ACD4-F340-9150-3A1C9CEBD8BC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895DB698-6C33-1749-B990-0196893ECE8D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C71F66DE-F667-D34C-9DD9-CDD1F169B812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05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>
            <a:spLocks noGrp="1"/>
          </p:cNvSpPr>
          <p:nvPr>
            <p:ph type="title" hasCustomPrompt="1"/>
          </p:nvPr>
        </p:nvSpPr>
        <p:spPr>
          <a:xfrm>
            <a:off x="283888" y="1983595"/>
            <a:ext cx="2778852" cy="2251516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 noProof="0"/>
              <a:t>Kliknij by edytować stronę wzorcową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5A73D-B00A-7345-9830-DF044E9ED267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1FD4D5A4-F07B-4649-B469-D720B3B14108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2346A30C-84DB-3847-8957-D1DED49F49C2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60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47622" y="-24713"/>
            <a:ext cx="4181081" cy="230225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047622" y="2277537"/>
            <a:ext cx="4181081" cy="230225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47622" y="4579787"/>
            <a:ext cx="4181081" cy="230225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412E5F5B-C101-8A48-AA9D-1B1EB05F6D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4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/>
              <a:t>Kliknij by edytować stronę wzorcową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20B6DE1-E886-0E44-98D5-D476AD76E6F1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7682A0CE-702F-0F4C-BEA9-2D160AEAAF64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3DF1DCDC-FFF6-D74A-A8F7-1DB3AEFA6D1C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543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010919" y="-24714"/>
            <a:ext cx="4181081" cy="3416681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8010919" y="3391967"/>
            <a:ext cx="4181081" cy="3466033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id="{AE2289E1-0F4B-854B-8B0A-DD683FC1DA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4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/>
              <a:t>Kliknij by edytować stronę wzorcową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E710205-CCE0-544F-9FAD-7EDDB33D2885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56F6C7-1B88-DD47-BF9C-BD29A2CC067A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1E5E459A-352C-BB4D-95B1-C8E3439565B9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891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47623" y="0"/>
            <a:ext cx="4292292" cy="344733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339915" y="0"/>
            <a:ext cx="4852085" cy="344733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47622" y="3447339"/>
            <a:ext cx="6034593" cy="3410661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082215" y="3447339"/>
            <a:ext cx="3109785" cy="3410661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15" name="Title 13">
            <a:extLst>
              <a:ext uri="{FF2B5EF4-FFF2-40B4-BE49-F238E27FC236}">
                <a16:creationId xmlns:a16="http://schemas.microsoft.com/office/drawing/2014/main" id="{B136BFFE-1E63-DA4C-A4C4-9AFB00F48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612" y="1897284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4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/>
              <a:t>Kliknij by edytować stronę wzorcową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5CB32B4-C7AC-3148-90A3-53A86F5CF0F5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4E6EB7C-B7DE-6D4C-A396-F136FA1DF8C6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7" name="Straight Connector 18">
            <a:extLst>
              <a:ext uri="{FF2B5EF4-FFF2-40B4-BE49-F238E27FC236}">
                <a16:creationId xmlns:a16="http://schemas.microsoft.com/office/drawing/2014/main" id="{4BBD2E96-4C23-AB46-A602-50BA1545153E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41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73421" y="3212654"/>
            <a:ext cx="2706662" cy="2433650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400" b="1" i="0">
                <a:solidFill>
                  <a:srgbClr val="FFFFFF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/>
              <a:t>Kliknij aby edytować szablon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564113-4CA3-3748-AEE0-7704D3F929B0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5702947C-EB42-0A49-B21D-F7FE0BF4A916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7EC8B414-0462-FC41-BD9B-20F873301B51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499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puść zdjęcie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295A09-85DA-C94D-AC86-F8F903CE9668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D0C786F8-67D4-9940-8301-D79E73EFC525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8A729500-DD0C-9549-BE60-9034975A1B1D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292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puść zdjęcie</a:t>
            </a:r>
          </a:p>
        </p:txBody>
      </p:sp>
    </p:spTree>
    <p:extLst>
      <p:ext uri="{BB962C8B-B14F-4D97-AF65-F5344CB8AC3E}">
        <p14:creationId xmlns:p14="http://schemas.microsoft.com/office/powerpoint/2010/main" val="156038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228704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puść zdjęcie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77959" y="3523961"/>
            <a:ext cx="3031515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1" i="0">
                <a:solidFill>
                  <a:srgbClr val="FFFFFF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 noProof="0"/>
              <a:t>Kliknij aby edytować szablon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E57B22-BE1C-D947-B64A-9F25B5122F11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870D78BB-E982-434C-814E-08531EB0B84A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A96A12A2-F5F1-E941-A699-56721DC3BCEF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2556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rgbClr val="FFFFFF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2673" y="616855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Slide  /</a:t>
            </a:r>
          </a:p>
        </p:txBody>
      </p:sp>
    </p:spTree>
    <p:extLst>
      <p:ext uri="{BB962C8B-B14F-4D97-AF65-F5344CB8AC3E}">
        <p14:creationId xmlns:p14="http://schemas.microsoft.com/office/powerpoint/2010/main" val="321869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47622" y="0"/>
            <a:ext cx="9144377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6DE438DB-C363-C940-854A-3E761BFFE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4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/>
              <a:t>Kliknij by edytować stronę wzorcową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A78DBF-4B58-C044-B0FA-BE3A9501AE44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CE4B0A59-E536-F74A-AFF0-A2C98AA08025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B9DDC5BA-2B13-AD4A-87F5-032848327B83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9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77959" y="642541"/>
            <a:ext cx="9660915" cy="771592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 noProof="0"/>
              <a:t>Kliknij by edytować stronę wzorcową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5800" y="1272518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1E4EB1-9D25-5544-B769-B91454FA0715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2137740-32F7-494A-AB64-76E27C5A73DD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3E1BDDE2-7945-5E45-9584-E692954D516C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32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034109" y="1684531"/>
            <a:ext cx="1686296" cy="1686296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09447" y="1684531"/>
            <a:ext cx="1686296" cy="1686296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410002" y="1684531"/>
            <a:ext cx="1686296" cy="1686296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F6B5E17E-B72F-9146-A72D-2E738C0AC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295" y="3429000"/>
            <a:ext cx="2875104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 noProof="0"/>
              <a:t>Kliknij by edytować stronę wzorcową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4E12DE-39EC-DC4B-9D06-4C5BB2F0D418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BB6AD81D-52AB-0648-9C74-678A6EF5B040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CD25EDC6-7C42-F44C-9895-B9F03D2A93D5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94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27404" y="0"/>
            <a:ext cx="9164595" cy="3129106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47304" y="3176699"/>
            <a:ext cx="951870" cy="951870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913474" y="3176699"/>
            <a:ext cx="951870" cy="951870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10" name="Title 13">
            <a:extLst>
              <a:ext uri="{FF2B5EF4-FFF2-40B4-BE49-F238E27FC236}">
                <a16:creationId xmlns:a16="http://schemas.microsoft.com/office/drawing/2014/main" id="{1717CD8C-DB71-8B4D-8D1F-D478F384B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295" y="3429000"/>
            <a:ext cx="2875104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 noProof="0"/>
              <a:t>Kliknij by edytować stronę wzorcową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4B0383B-854A-7A48-ABE0-4F68791D564C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42C6927F-3AC3-4D41-BEDF-6A966142AA6D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9EAD7025-1C24-7344-9340-B6B95EB754DE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80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0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/>
              <a:t>Kliknij by edytować stronę wzorcową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40101" y="-21266"/>
            <a:ext cx="7651897" cy="3450998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1" y="3429732"/>
            <a:ext cx="7651897" cy="3450998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</a:t>
            </a:r>
            <a:r>
              <a:rPr lang="pl-PL"/>
              <a:t>  I upuść obrazek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047622" y="0"/>
            <a:ext cx="1492479" cy="6858000"/>
          </a:xfrm>
          <a:prstGeom prst="rect">
            <a:avLst/>
          </a:prstGeom>
          <a:solidFill>
            <a:srgbClr val="213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3B78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76791C-2A1C-6A49-974B-79BED99021BE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2D0B3D57-15C2-5349-8AE0-62FE929ADC5F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8A04E521-647C-A64B-B1B9-38B9C13B1C44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63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1234" y="1923437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4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 noProof="0"/>
              <a:t>Kliknij by edytować stronę wzorcową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047622" y="0"/>
            <a:ext cx="3291393" cy="6858000"/>
          </a:xfrm>
          <a:prstGeom prst="rect">
            <a:avLst/>
          </a:prstGeom>
          <a:solidFill>
            <a:srgbClr val="213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471673-4C72-3348-9BB9-DB88F650ED3E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CD096311-609C-3943-BE1D-739DD2BF251D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AD82F7D7-1516-3245-9A37-B1F6F284E5E0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49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55031" y="3548025"/>
            <a:ext cx="280161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 noProof="0"/>
              <a:t>Kliknij by edytować stronę wzorcową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669956" y="1003184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357551" y="1003184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045145" y="1003184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00FFA7-F15C-7946-9631-D3F339A968A6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1E874EFE-F086-A143-AFBC-B7A4924BDEAC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1E2FF856-C1F4-B544-A597-1A10F37ECD5C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1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97485" y="3548025"/>
            <a:ext cx="2778852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1" i="0">
                <a:solidFill>
                  <a:srgbClr val="213B78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pl-PL" noProof="0"/>
              <a:t>Kliknij by edytować stronę wzorcową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055708" y="0"/>
            <a:ext cx="5136291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pl-PL" noProof="0"/>
              <a:t>Przenieść  I upuść obrazek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22F882-E717-A74A-87CC-B663D1B9F549}"/>
              </a:ext>
            </a:extLst>
          </p:cNvPr>
          <p:cNvSpPr txBox="1">
            <a:spLocks/>
          </p:cNvSpPr>
          <p:nvPr userDrawn="1"/>
        </p:nvSpPr>
        <p:spPr>
          <a:xfrm>
            <a:off x="108200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+mn-lt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>
              <a:solidFill>
                <a:schemeClr val="tx1"/>
              </a:solidFill>
              <a:latin typeface="+mn-lt"/>
              <a:ea typeface="Bebas Neue" charset="0"/>
              <a:cs typeface="Bebas Neue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29CA2D4F-33A3-7D4F-ADEA-64BA460D12D4}"/>
              </a:ext>
            </a:extLst>
          </p:cNvPr>
          <p:cNvSpPr txBox="1"/>
          <p:nvPr userDrawn="1"/>
        </p:nvSpPr>
        <p:spPr>
          <a:xfrm>
            <a:off x="602673" y="6168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i="0" noProof="0">
                <a:latin typeface="+mn-lt"/>
                <a:ea typeface="Bebas Neue" charset="0"/>
                <a:cs typeface="Bebas Neue" charset="0"/>
              </a:rPr>
              <a:t>Slajd  /</a:t>
            </a:r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D11C927A-20FA-7C4B-B114-CC5278424C95}"/>
              </a:ext>
            </a:extLst>
          </p:cNvPr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 cap="rnd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7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54094" y="0"/>
            <a:ext cx="9137905" cy="6858000"/>
          </a:xfrm>
          <a:prstGeom prst="rect">
            <a:avLst/>
          </a:prstGeom>
          <a:solidFill>
            <a:schemeClr val="tx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4A732F3-CF70-7846-B68B-11F29EDD25C8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48949" y="139515"/>
            <a:ext cx="1042177" cy="146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73" r:id="rId3"/>
    <p:sldLayoutId id="2147483670" r:id="rId4"/>
    <p:sldLayoutId id="2147483668" r:id="rId5"/>
    <p:sldLayoutId id="2147483674" r:id="rId6"/>
    <p:sldLayoutId id="2147483664" r:id="rId7"/>
    <p:sldLayoutId id="2147483658" r:id="rId8"/>
    <p:sldLayoutId id="2147483653" r:id="rId9"/>
    <p:sldLayoutId id="2147483659" r:id="rId10"/>
    <p:sldLayoutId id="2147483660" r:id="rId11"/>
    <p:sldLayoutId id="2147483666" r:id="rId12"/>
    <p:sldLayoutId id="2147483688" r:id="rId13"/>
    <p:sldLayoutId id="2147483667" r:id="rId14"/>
    <p:sldLayoutId id="2147483665" r:id="rId15"/>
    <p:sldLayoutId id="2147483669" r:id="rId16"/>
    <p:sldLayoutId id="2147483657" r:id="rId17"/>
    <p:sldLayoutId id="2147483671" r:id="rId18"/>
    <p:sldLayoutId id="2147483672" r:id="rId19"/>
    <p:sldLayoutId id="2147483662" r:id="rId20"/>
    <p:sldLayoutId id="2147483663" r:id="rId21"/>
    <p:sldLayoutId id="2147483661" r:id="rId22"/>
    <p:sldLayoutId id="2147483652" r:id="rId23"/>
    <p:sldLayoutId id="2147483675" r:id="rId24"/>
    <p:sldLayoutId id="2147483676" r:id="rId25"/>
    <p:sldLayoutId id="2147483654" r:id="rId26"/>
    <p:sldLayoutId id="2147483655" r:id="rId27"/>
    <p:sldLayoutId id="214748365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827695" y="1820277"/>
            <a:ext cx="7364305" cy="16087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pl-PL" sz="5000">
                <a:solidFill>
                  <a:srgbClr val="253E7D"/>
                </a:solidFill>
                <a:latin typeface="+mn-lt"/>
              </a:rPr>
              <a:t>Wyniki  ankietyzacji zespołów oceniających – rok 2021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927250" y="4646034"/>
            <a:ext cx="3582598" cy="0"/>
          </a:xfrm>
          <a:prstGeom prst="line">
            <a:avLst/>
          </a:prstGeom>
          <a:ln w="69850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id="{BB5932EF-61A4-D24F-A624-F7F47ECE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40" y="917669"/>
            <a:ext cx="3582598" cy="50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5295" y="4063181"/>
            <a:ext cx="2986198" cy="1536076"/>
          </a:xfrm>
        </p:spPr>
        <p:txBody>
          <a:bodyPr/>
          <a:lstStyle/>
          <a:p>
            <a:r>
              <a:rPr lang="pl-PL" sz="3500"/>
              <a:t>Ogólna ocena prac zespołów oceniających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16729" y="73482"/>
            <a:ext cx="4162266" cy="3163704"/>
            <a:chOff x="3626069" y="683173"/>
            <a:chExt cx="3752926" cy="2438399"/>
          </a:xfrm>
        </p:grpSpPr>
        <p:sp>
          <p:nvSpPr>
            <p:cNvPr id="7" name="Rectangle 6"/>
            <p:cNvSpPr/>
            <p:nvPr/>
          </p:nvSpPr>
          <p:spPr>
            <a:xfrm>
              <a:off x="3626069" y="683173"/>
              <a:ext cx="3752926" cy="243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626069" y="704438"/>
              <a:ext cx="767255" cy="0"/>
            </a:xfrm>
            <a:prstGeom prst="line">
              <a:avLst/>
            </a:prstGeom>
            <a:ln w="38100" cap="rnd">
              <a:solidFill>
                <a:srgbClr val="213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itle 3"/>
            <p:cNvSpPr txBox="1">
              <a:spLocks/>
            </p:cNvSpPr>
            <p:nvPr/>
          </p:nvSpPr>
          <p:spPr>
            <a:xfrm>
              <a:off x="3750006" y="885560"/>
              <a:ext cx="832504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pl-PL" sz="4400">
                  <a:solidFill>
                    <a:srgbClr val="213B78"/>
                  </a:solidFill>
                  <a:latin typeface="+mn-lt"/>
                </a:rPr>
                <a:t>I</a:t>
              </a:r>
            </a:p>
          </p:txBody>
        </p:sp>
        <p:sp>
          <p:nvSpPr>
            <p:cNvPr id="11" name="Title 3"/>
            <p:cNvSpPr txBox="1">
              <a:spLocks/>
            </p:cNvSpPr>
            <p:nvPr/>
          </p:nvSpPr>
          <p:spPr>
            <a:xfrm>
              <a:off x="4582509" y="864294"/>
              <a:ext cx="2796485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pl-PL" sz="2400">
                  <a:solidFill>
                    <a:srgbClr val="213B78"/>
                  </a:solidFill>
                  <a:latin typeface="+mn-lt"/>
                </a:rPr>
                <a:t>Kwartał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16729" y="3552496"/>
            <a:ext cx="4162266" cy="3163704"/>
            <a:chOff x="3626069" y="683173"/>
            <a:chExt cx="3752926" cy="2438399"/>
          </a:xfrm>
        </p:grpSpPr>
        <p:sp>
          <p:nvSpPr>
            <p:cNvPr id="31" name="Rectangle 30"/>
            <p:cNvSpPr/>
            <p:nvPr/>
          </p:nvSpPr>
          <p:spPr>
            <a:xfrm>
              <a:off x="3626069" y="683173"/>
              <a:ext cx="3752926" cy="243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626069" y="704438"/>
              <a:ext cx="767255" cy="0"/>
            </a:xfrm>
            <a:prstGeom prst="line">
              <a:avLst/>
            </a:prstGeom>
            <a:ln w="38100" cap="rnd">
              <a:solidFill>
                <a:srgbClr val="213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itle 3"/>
            <p:cNvSpPr txBox="1">
              <a:spLocks/>
            </p:cNvSpPr>
            <p:nvPr/>
          </p:nvSpPr>
          <p:spPr>
            <a:xfrm>
              <a:off x="3750006" y="885560"/>
              <a:ext cx="832504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pl-PL" sz="4400">
                  <a:solidFill>
                    <a:srgbClr val="213B78"/>
                  </a:solidFill>
                  <a:latin typeface="+mn-lt"/>
                </a:rPr>
                <a:t>III</a:t>
              </a:r>
            </a:p>
          </p:txBody>
        </p:sp>
        <p:sp>
          <p:nvSpPr>
            <p:cNvPr id="34" name="Title 3"/>
            <p:cNvSpPr txBox="1">
              <a:spLocks/>
            </p:cNvSpPr>
            <p:nvPr/>
          </p:nvSpPr>
          <p:spPr>
            <a:xfrm>
              <a:off x="4582509" y="864294"/>
              <a:ext cx="2796485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pl-PL" sz="2400">
                  <a:solidFill>
                    <a:srgbClr val="213B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Kwartał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93570" y="0"/>
            <a:ext cx="4299766" cy="3237186"/>
            <a:chOff x="3626068" y="683173"/>
            <a:chExt cx="3752926" cy="2438399"/>
          </a:xfrm>
        </p:grpSpPr>
        <p:sp>
          <p:nvSpPr>
            <p:cNvPr id="37" name="Rectangle 36"/>
            <p:cNvSpPr/>
            <p:nvPr/>
          </p:nvSpPr>
          <p:spPr>
            <a:xfrm>
              <a:off x="3626068" y="683173"/>
              <a:ext cx="3752926" cy="243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626069" y="704438"/>
              <a:ext cx="767255" cy="0"/>
            </a:xfrm>
            <a:prstGeom prst="line">
              <a:avLst/>
            </a:prstGeom>
            <a:ln w="38100" cap="rnd">
              <a:solidFill>
                <a:srgbClr val="213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itle 3"/>
            <p:cNvSpPr txBox="1">
              <a:spLocks/>
            </p:cNvSpPr>
            <p:nvPr/>
          </p:nvSpPr>
          <p:spPr>
            <a:xfrm>
              <a:off x="3750006" y="885560"/>
              <a:ext cx="832504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pl-PL" sz="4400">
                  <a:solidFill>
                    <a:srgbClr val="213B78"/>
                  </a:solidFill>
                  <a:latin typeface="+mn-lt"/>
                </a:rPr>
                <a:t>II</a:t>
              </a:r>
            </a:p>
          </p:txBody>
        </p:sp>
        <p:sp>
          <p:nvSpPr>
            <p:cNvPr id="40" name="Title 3"/>
            <p:cNvSpPr txBox="1">
              <a:spLocks/>
            </p:cNvSpPr>
            <p:nvPr/>
          </p:nvSpPr>
          <p:spPr>
            <a:xfrm>
              <a:off x="4582509" y="864294"/>
              <a:ext cx="2796485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pl-PL" sz="2400">
                  <a:solidFill>
                    <a:srgbClr val="213B78"/>
                  </a:solidFill>
                  <a:latin typeface="+mn-lt"/>
                </a:rPr>
                <a:t>Kwartał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93570" y="3552496"/>
            <a:ext cx="4498429" cy="3166711"/>
            <a:chOff x="3626069" y="683173"/>
            <a:chExt cx="3752926" cy="2438399"/>
          </a:xfrm>
        </p:grpSpPr>
        <p:sp>
          <p:nvSpPr>
            <p:cNvPr id="43" name="Rectangle 42"/>
            <p:cNvSpPr/>
            <p:nvPr/>
          </p:nvSpPr>
          <p:spPr>
            <a:xfrm>
              <a:off x="3626069" y="683173"/>
              <a:ext cx="3752926" cy="243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626069" y="704438"/>
              <a:ext cx="767255" cy="0"/>
            </a:xfrm>
            <a:prstGeom prst="line">
              <a:avLst/>
            </a:prstGeom>
            <a:ln w="38100" cap="rnd">
              <a:solidFill>
                <a:srgbClr val="213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itle 3"/>
            <p:cNvSpPr txBox="1">
              <a:spLocks/>
            </p:cNvSpPr>
            <p:nvPr/>
          </p:nvSpPr>
          <p:spPr>
            <a:xfrm>
              <a:off x="3750006" y="885560"/>
              <a:ext cx="832504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pl-PL" sz="4400">
                  <a:solidFill>
                    <a:srgbClr val="213B78"/>
                  </a:solidFill>
                  <a:latin typeface="+mn-lt"/>
                </a:rPr>
                <a:t>IV</a:t>
              </a:r>
            </a:p>
          </p:txBody>
        </p:sp>
        <p:sp>
          <p:nvSpPr>
            <p:cNvPr id="46" name="Title 3"/>
            <p:cNvSpPr txBox="1">
              <a:spLocks/>
            </p:cNvSpPr>
            <p:nvPr/>
          </p:nvSpPr>
          <p:spPr>
            <a:xfrm>
              <a:off x="4582509" y="864294"/>
              <a:ext cx="2796485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pl-PL" sz="2400">
                  <a:solidFill>
                    <a:srgbClr val="213B78"/>
                  </a:solidFill>
                  <a:latin typeface="+mn-lt"/>
                </a:rPr>
                <a:t>Kwartał</a:t>
              </a:r>
            </a:p>
          </p:txBody>
        </p:sp>
      </p:grpSp>
      <p:graphicFrame>
        <p:nvGraphicFramePr>
          <p:cNvPr id="27" name="Wykres 26">
            <a:extLst>
              <a:ext uri="{FF2B5EF4-FFF2-40B4-BE49-F238E27FC236}">
                <a16:creationId xmlns:a16="http://schemas.microsoft.com/office/drawing/2014/main" id="{0A6702E6-91FA-4018-AAA1-62732AE00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972733"/>
              </p:ext>
            </p:extLst>
          </p:nvPr>
        </p:nvGraphicFramePr>
        <p:xfrm>
          <a:off x="3335372" y="719439"/>
          <a:ext cx="3763735" cy="246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0" name="Wykres 49">
            <a:extLst>
              <a:ext uri="{FF2B5EF4-FFF2-40B4-BE49-F238E27FC236}">
                <a16:creationId xmlns:a16="http://schemas.microsoft.com/office/drawing/2014/main" id="{9D795267-1F17-4E2F-9009-B09FEB0A0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3826"/>
              </p:ext>
            </p:extLst>
          </p:nvPr>
        </p:nvGraphicFramePr>
        <p:xfrm>
          <a:off x="8003311" y="645014"/>
          <a:ext cx="3763735" cy="246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Wykres 24">
            <a:extLst>
              <a:ext uri="{FF2B5EF4-FFF2-40B4-BE49-F238E27FC236}">
                <a16:creationId xmlns:a16="http://schemas.microsoft.com/office/drawing/2014/main" id="{567AADA7-9944-4763-981C-AB490357C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026264"/>
              </p:ext>
            </p:extLst>
          </p:nvPr>
        </p:nvGraphicFramePr>
        <p:xfrm>
          <a:off x="3752715" y="4090543"/>
          <a:ext cx="3763735" cy="246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Wykres 25">
            <a:extLst>
              <a:ext uri="{FF2B5EF4-FFF2-40B4-BE49-F238E27FC236}">
                <a16:creationId xmlns:a16="http://schemas.microsoft.com/office/drawing/2014/main" id="{B58B3B0D-F6F4-4286-8215-A3AB405F2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955241"/>
              </p:ext>
            </p:extLst>
          </p:nvPr>
        </p:nvGraphicFramePr>
        <p:xfrm>
          <a:off x="7914981" y="4090543"/>
          <a:ext cx="3763735" cy="246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755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6D4AC8-7B96-4108-A2CB-0D558586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04" y="3183744"/>
            <a:ext cx="2778852" cy="2251516"/>
          </a:xfrm>
        </p:spPr>
        <p:txBody>
          <a:bodyPr/>
          <a:lstStyle/>
          <a:p>
            <a:r>
              <a:rPr lang="pl-PL" sz="3000"/>
              <a:t>Ocena prac zespołów oceniających </a:t>
            </a:r>
            <a:br>
              <a:rPr lang="pl-PL" sz="3000"/>
            </a:br>
            <a:r>
              <a:rPr lang="pl-PL" sz="3000"/>
              <a:t>w podziale na zespoły dziedzinowe – zestawienie roczne</a:t>
            </a:r>
            <a:br>
              <a:rPr lang="pl-PL" sz="3000"/>
            </a:br>
            <a:endParaRPr lang="pl-PL" sz="300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55822FF-7D7C-49DF-BCC4-D44B9A476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293942"/>
              </p:ext>
            </p:extLst>
          </p:nvPr>
        </p:nvGraphicFramePr>
        <p:xfrm>
          <a:off x="2473778" y="0"/>
          <a:ext cx="972210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629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6D4AC8-7B96-4108-A2CB-0D558586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04" y="3445002"/>
            <a:ext cx="2778852" cy="2251516"/>
          </a:xfrm>
        </p:spPr>
        <p:txBody>
          <a:bodyPr/>
          <a:lstStyle/>
          <a:p>
            <a:r>
              <a:rPr lang="pl-PL" sz="3000"/>
              <a:t>Ocena prac zespołów oceniających </a:t>
            </a:r>
            <a:br>
              <a:rPr lang="pl-PL" sz="3000"/>
            </a:br>
            <a:r>
              <a:rPr lang="pl-PL" sz="3000"/>
              <a:t>w podziale na zespoły dziedzinowe </a:t>
            </a:r>
            <a:br>
              <a:rPr lang="pl-PL" sz="3000"/>
            </a:br>
            <a:r>
              <a:rPr lang="pl-PL" sz="3000"/>
              <a:t>– I kwartał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55822FF-7D7C-49DF-BCC4-D44B9A476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2292"/>
              </p:ext>
            </p:extLst>
          </p:nvPr>
        </p:nvGraphicFramePr>
        <p:xfrm>
          <a:off x="2473778" y="0"/>
          <a:ext cx="963657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48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6D4AC8-7B96-4108-A2CB-0D558586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04" y="3445002"/>
            <a:ext cx="2778852" cy="2251516"/>
          </a:xfrm>
        </p:spPr>
        <p:txBody>
          <a:bodyPr/>
          <a:lstStyle/>
          <a:p>
            <a:r>
              <a:rPr lang="pl-PL" sz="3000"/>
              <a:t>Ocena prac zespołów oceniających </a:t>
            </a:r>
            <a:br>
              <a:rPr lang="pl-PL" sz="3000"/>
            </a:br>
            <a:r>
              <a:rPr lang="pl-PL" sz="3000"/>
              <a:t>w podziale na zespoły dziedzinowe </a:t>
            </a:r>
            <a:br>
              <a:rPr lang="pl-PL" sz="3000"/>
            </a:br>
            <a:r>
              <a:rPr lang="pl-PL" sz="3000"/>
              <a:t>– II kwartał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55822FF-7D7C-49DF-BCC4-D44B9A476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583639"/>
              </p:ext>
            </p:extLst>
          </p:nvPr>
        </p:nvGraphicFramePr>
        <p:xfrm>
          <a:off x="2473778" y="0"/>
          <a:ext cx="971822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37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6D4AC8-7B96-4108-A2CB-0D558586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04" y="3445002"/>
            <a:ext cx="2778852" cy="2251516"/>
          </a:xfrm>
        </p:spPr>
        <p:txBody>
          <a:bodyPr/>
          <a:lstStyle/>
          <a:p>
            <a:r>
              <a:rPr lang="pl-PL" sz="3000"/>
              <a:t>Ocena prac zespołów oceniających </a:t>
            </a:r>
            <a:br>
              <a:rPr lang="pl-PL" sz="3000"/>
            </a:br>
            <a:r>
              <a:rPr lang="pl-PL" sz="3000"/>
              <a:t>w podziale na zespoły dziedzinowe </a:t>
            </a:r>
            <a:br>
              <a:rPr lang="pl-PL" sz="3000"/>
            </a:br>
            <a:r>
              <a:rPr lang="pl-PL" sz="3000"/>
              <a:t>– III kwartał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55822FF-7D7C-49DF-BCC4-D44B9A476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8038934"/>
              </p:ext>
            </p:extLst>
          </p:nvPr>
        </p:nvGraphicFramePr>
        <p:xfrm>
          <a:off x="2473778" y="0"/>
          <a:ext cx="971822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896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04DC2C-7596-422A-9FFF-F56CFA1C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27D4CA5-C664-41F5-B1C4-6441AD505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12931"/>
              </p:ext>
            </p:extLst>
          </p:nvPr>
        </p:nvGraphicFramePr>
        <p:xfrm>
          <a:off x="-62456" y="0"/>
          <a:ext cx="12254456" cy="694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020">
                  <a:extLst>
                    <a:ext uri="{9D8B030D-6E8A-4147-A177-3AD203B41FA5}">
                      <a16:colId xmlns:a16="http://schemas.microsoft.com/office/drawing/2014/main" val="511444667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1406810625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1217022021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3134433309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3835387983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1688461387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506093023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481224069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3680532809"/>
                    </a:ext>
                  </a:extLst>
                </a:gridCol>
                <a:gridCol w="494205">
                  <a:extLst>
                    <a:ext uri="{9D8B030D-6E8A-4147-A177-3AD203B41FA5}">
                      <a16:colId xmlns:a16="http://schemas.microsoft.com/office/drawing/2014/main" val="2112488602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2549324385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862820790"/>
                    </a:ext>
                  </a:extLst>
                </a:gridCol>
                <a:gridCol w="474315">
                  <a:extLst>
                    <a:ext uri="{9D8B030D-6E8A-4147-A177-3AD203B41FA5}">
                      <a16:colId xmlns:a16="http://schemas.microsoft.com/office/drawing/2014/main" val="2337720387"/>
                    </a:ext>
                  </a:extLst>
                </a:gridCol>
                <a:gridCol w="459183">
                  <a:extLst>
                    <a:ext uri="{9D8B030D-6E8A-4147-A177-3AD203B41FA5}">
                      <a16:colId xmlns:a16="http://schemas.microsoft.com/office/drawing/2014/main" val="3950443391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3233024098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354184420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3446836194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3332179394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2984599544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2526351349"/>
                    </a:ext>
                  </a:extLst>
                </a:gridCol>
                <a:gridCol w="466749">
                  <a:extLst>
                    <a:ext uri="{9D8B030D-6E8A-4147-A177-3AD203B41FA5}">
                      <a16:colId xmlns:a16="http://schemas.microsoft.com/office/drawing/2014/main" val="3658433411"/>
                    </a:ext>
                  </a:extLst>
                </a:gridCol>
              </a:tblGrid>
              <a:tr h="719145">
                <a:tc>
                  <a:txBody>
                    <a:bodyPr/>
                    <a:lstStyle/>
                    <a:p>
                      <a:pPr algn="l" rtl="0" fontAlgn="ctr"/>
                      <a:endParaRPr lang="pl-PL" sz="1000" b="0" i="0" u="none" strike="noStrike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366" marR="3366" marT="3366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Tak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Raczej tak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Trudno powiedzieć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Raczej nie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Nie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23610"/>
                  </a:ext>
                </a:extLst>
              </a:tr>
              <a:tr h="55506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solidFill>
                          <a:srgbClr val="294B93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III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IV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III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IV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III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IV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III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IV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III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IV kwartał</a:t>
                      </a:r>
                      <a:endParaRPr lang="pl-PL" sz="1000" b="0" i="0" u="none" strike="noStrike">
                        <a:solidFill>
                          <a:srgbClr val="FFFFFF"/>
                        </a:solidFill>
                        <a:effectLst/>
                        <a:latin typeface="Bebas Neue"/>
                      </a:endParaRPr>
                    </a:p>
                  </a:txBody>
                  <a:tcPr marL="3366" marR="3366" marT="3366" marB="0" anchor="ctr"/>
                </a:tc>
                <a:extLst>
                  <a:ext uri="{0D108BD9-81ED-4DB2-BD59-A6C34878D82A}">
                    <a16:rowId xmlns:a16="http://schemas.microsoft.com/office/drawing/2014/main" val="4271965741"/>
                  </a:ext>
                </a:extLst>
              </a:tr>
              <a:tr h="74763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effectLst/>
                        </a:rPr>
                        <a:t>Czy Biuro PKA przysłało Państwu informację o planowanej wizytacji wystarczająco wcześnie, aby można się było do niej dobrze przygotować?</a:t>
                      </a:r>
                      <a:endParaRPr lang="pl-PL" sz="10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1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93,02%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90,63%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85,71%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rowSpan="10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liczba ankiet uniemożliwia dokonanie wiarygodnej analizy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vert="vert27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6,98%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9,37%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14,29%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rowSpan="10">
                  <a:txBody>
                    <a:bodyPr/>
                    <a:lstStyle/>
                    <a:p>
                      <a:pPr algn="ctr" rtl="0" fontAlgn="b"/>
                      <a:endParaRPr lang="pl-PL" sz="1100" u="none" strike="noStrike">
                        <a:effectLst/>
                      </a:endParaRPr>
                    </a:p>
                    <a:p>
                      <a:pPr algn="ctr" rtl="0" fontAlgn="b"/>
                      <a:endParaRPr lang="pl-PL" sz="1100" u="none" strike="noStrike">
                        <a:effectLst/>
                      </a:endParaRPr>
                    </a:p>
                    <a:p>
                      <a:pPr algn="ctr" rtl="0" fontAlgn="b"/>
                      <a:endParaRPr lang="pl-PL" sz="1100" u="none" strike="noStrike">
                        <a:effectLst/>
                      </a:endParaRPr>
                    </a:p>
                    <a:p>
                      <a:pPr algn="ctr" rtl="0" fontAlgn="b"/>
                      <a:endParaRPr lang="pl-PL" sz="1100" u="none" strike="noStrike">
                        <a:effectLst/>
                      </a:endParaRPr>
                    </a:p>
                    <a:p>
                      <a:pPr algn="ctr" rtl="0" fontAlgn="b"/>
                      <a:endParaRPr lang="pl-PL" sz="1100" u="none" strike="noStrike">
                        <a:effectLst/>
                      </a:endParaRPr>
                    </a:p>
                    <a:p>
                      <a:pPr algn="ctr" rtl="0" fontAlgn="b"/>
                      <a:endParaRPr lang="pl-PL" sz="1100" u="none" strike="noStrike">
                        <a:effectLst/>
                      </a:endParaRP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liczba ankiet uniemożliwia dokonanie wiarygodnej analizy</a:t>
                      </a:r>
                    </a:p>
                    <a:p>
                      <a:pPr algn="ctr" rtl="0" fontAlgn="b"/>
                      <a:endParaRPr lang="pl-PL" sz="1100" u="none" strike="noStrike">
                        <a:effectLst/>
                      </a:endParaRP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vert="vert27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rowSpan="10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  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u="none" strike="noStrike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u="none" strike="noStrike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u="none" strike="noStrike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u="none" strike="noStrike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u="none" strike="noStrike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u="none" strike="noStrike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liczba ankiet uniemożliwia dokonanie wiarygodnej analizy</a:t>
                      </a:r>
                    </a:p>
                    <a:p>
                      <a:pPr algn="ctr" rtl="0" fontAlgn="b"/>
                      <a:endParaRPr lang="pl-PL" sz="1100" u="none" strike="noStrike">
                        <a:effectLst/>
                      </a:endParaRP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vert="vert27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 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 liczba ankiet uniemożliwia dokonanie wiarygodnej analizy</a:t>
                      </a:r>
                    </a:p>
                    <a:p>
                      <a:pPr algn="ctr" fontAlgn="b"/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6" marR="3366" marT="3366" marB="0" vert="vert270" anchor="ctr"/>
                </a:tc>
                <a:extLst>
                  <a:ext uri="{0D108BD9-81ED-4DB2-BD59-A6C34878D82A}">
                    <a16:rowId xmlns:a16="http://schemas.microsoft.com/office/drawing/2014/main" val="2349011703"/>
                  </a:ext>
                </a:extLst>
              </a:tr>
              <a:tr h="50289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effectLst/>
                        </a:rPr>
                        <a:t>Czy Państwa zdaniem członkowie zespołu wnikliwie zapoznali się przed wizytacją z Raportem Samooceny? </a:t>
                      </a:r>
                      <a:endParaRPr lang="pl-PL" sz="10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1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93,02%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90,63%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85,71%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4,65%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9,37%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14,29%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2,33%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 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6" marR="3366" marT="3366" marB="0" anchor="ctr"/>
                </a:tc>
                <a:extLst>
                  <a:ext uri="{0D108BD9-81ED-4DB2-BD59-A6C34878D82A}">
                    <a16:rowId xmlns:a16="http://schemas.microsoft.com/office/drawing/2014/main" val="795387635"/>
                  </a:ext>
                </a:extLst>
              </a:tr>
              <a:tr h="49619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effectLst/>
                        </a:rPr>
                        <a:t>Czy zakres przedmiotowy wizytacji pozwolił na sprawną i rzetelną ocenę jakości kształcenia?</a:t>
                      </a:r>
                      <a:endParaRPr lang="pl-PL" sz="10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1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86,05%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93,75%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64,28%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10,42%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6,25%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28,5%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2,33%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  7,1%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 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6" marR="3366" marT="3366" marB="0" anchor="ctr"/>
                </a:tc>
                <a:extLst>
                  <a:ext uri="{0D108BD9-81ED-4DB2-BD59-A6C34878D82A}">
                    <a16:rowId xmlns:a16="http://schemas.microsoft.com/office/drawing/2014/main" val="2159524958"/>
                  </a:ext>
                </a:extLst>
              </a:tr>
              <a:tr h="49619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effectLst/>
                        </a:rPr>
                        <a:t>Czy czas trwania wizytacji pozwolił na sprawną i rzetelną ocenę jakości kształcenia?</a:t>
                      </a:r>
                      <a:endParaRPr lang="pl-PL" sz="10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1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97,67%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90,63%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78,6%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2,33%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9,37%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21,4%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 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6" marR="3366" marT="3366" marB="0" anchor="ctr"/>
                </a:tc>
                <a:extLst>
                  <a:ext uri="{0D108BD9-81ED-4DB2-BD59-A6C34878D82A}">
                    <a16:rowId xmlns:a16="http://schemas.microsoft.com/office/drawing/2014/main" val="49275714"/>
                  </a:ext>
                </a:extLst>
              </a:tr>
              <a:tr h="49619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effectLst/>
                        </a:rPr>
                        <a:t>Czy zespół wizytujący formułował swoje oczekiwania w sposób zrozumiały?</a:t>
                      </a:r>
                      <a:endParaRPr lang="pl-PL" sz="10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1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95,35%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96,88%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78,6%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2,33%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3,13%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21,4%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2,33%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 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6" marR="3366" marT="3366" marB="0" anchor="ctr"/>
                </a:tc>
                <a:extLst>
                  <a:ext uri="{0D108BD9-81ED-4DB2-BD59-A6C34878D82A}">
                    <a16:rowId xmlns:a16="http://schemas.microsoft.com/office/drawing/2014/main" val="2232562904"/>
                  </a:ext>
                </a:extLst>
              </a:tr>
              <a:tr h="49619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effectLst/>
                        </a:rPr>
                        <a:t>Czy zespół wizytujący formułował swoje oczekiwania w sposób zgodny z obowiązującymi przepisami prawa?</a:t>
                      </a:r>
                      <a:endParaRPr lang="pl-PL" sz="10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1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95,35%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96,88%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100%</a:t>
                      </a: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2,33%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3,13%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2,33%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 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6" marR="3366" marT="3366" marB="0" anchor="ctr"/>
                </a:tc>
                <a:extLst>
                  <a:ext uri="{0D108BD9-81ED-4DB2-BD59-A6C34878D82A}">
                    <a16:rowId xmlns:a16="http://schemas.microsoft.com/office/drawing/2014/main" val="3754564328"/>
                  </a:ext>
                </a:extLst>
              </a:tr>
              <a:tr h="74009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effectLst/>
                        </a:rPr>
                        <a:t>Czy postawa i zachowanie członków zespołu oceniającego w trakcie całej wizytacji świadczyły o poszanowaniu standardów etycznych?</a:t>
                      </a:r>
                      <a:endParaRPr lang="pl-PL" sz="10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1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88,10%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93,75%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100%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9,30%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6,25%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 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2,33%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 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2,33%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 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6" marR="3366" marT="3366" marB="0" anchor="ctr"/>
                </a:tc>
                <a:extLst>
                  <a:ext uri="{0D108BD9-81ED-4DB2-BD59-A6C34878D82A}">
                    <a16:rowId xmlns:a16="http://schemas.microsoft.com/office/drawing/2014/main" val="549967639"/>
                  </a:ext>
                </a:extLst>
              </a:tr>
              <a:tr h="74009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>
                          <a:solidFill>
                            <a:srgbClr val="223C73"/>
                          </a:solidFill>
                          <a:effectLst/>
                          <a:latin typeface="Calibri" panose="020F0502020204030204" pitchFamily="34" charset="0"/>
                        </a:rPr>
                        <a:t>Czy podsumowanie pracy zespołu oceniającego podczas spotkania z władzami uczelni było poparte rzeczową i obiektywną argumentacją?</a:t>
                      </a:r>
                    </a:p>
                  </a:txBody>
                  <a:tcPr marL="1211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0" i="0" u="none" strike="noStrike">
                          <a:solidFill>
                            <a:srgbClr val="223C73"/>
                          </a:solidFill>
                          <a:effectLst/>
                          <a:latin typeface="Calibri" panose="020F0502020204030204" pitchFamily="34" charset="0"/>
                        </a:rPr>
                        <a:t>86,05%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0" i="0" u="none" strike="noStrike">
                          <a:solidFill>
                            <a:srgbClr val="223C73"/>
                          </a:solidFill>
                          <a:effectLst/>
                          <a:latin typeface="Calibri" panose="020F0502020204030204" pitchFamily="34" charset="0"/>
                        </a:rPr>
                        <a:t>96,88%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78,6%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0" i="0" u="none" strike="noStrike">
                          <a:solidFill>
                            <a:srgbClr val="223C73"/>
                          </a:solidFill>
                          <a:effectLst/>
                          <a:latin typeface="Calibri" panose="020F0502020204030204" pitchFamily="34" charset="0"/>
                        </a:rPr>
                        <a:t>10,81%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0" i="0" u="none" strike="noStrike">
                          <a:solidFill>
                            <a:srgbClr val="223C73"/>
                          </a:solidFill>
                          <a:effectLst/>
                          <a:latin typeface="Calibri" panose="020F0502020204030204" pitchFamily="34" charset="0"/>
                        </a:rPr>
                        <a:t>3,13%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 21,4%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0" i="0" u="none" strike="noStrike">
                          <a:solidFill>
                            <a:srgbClr val="223C73"/>
                          </a:solidFill>
                          <a:effectLst/>
                          <a:latin typeface="Calibri" panose="020F0502020204030204" pitchFamily="34" charset="0"/>
                        </a:rPr>
                        <a:t>2,33%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0" i="0" u="none" strike="noStrike">
                          <a:solidFill>
                            <a:srgbClr val="223C73"/>
                          </a:solidFill>
                          <a:effectLst/>
                          <a:latin typeface="Calibri" panose="020F0502020204030204" pitchFamily="34" charset="0"/>
                        </a:rPr>
                        <a:t>2,33%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0" i="0" u="none" strike="noStrike">
                          <a:solidFill>
                            <a:srgbClr val="223C73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6" marR="3366" marT="3366" marB="0" anchor="ctr"/>
                </a:tc>
                <a:extLst>
                  <a:ext uri="{0D108BD9-81ED-4DB2-BD59-A6C34878D82A}">
                    <a16:rowId xmlns:a16="http://schemas.microsoft.com/office/drawing/2014/main" val="4061480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effectLst/>
                        </a:rPr>
                        <a:t>Czy wizytacja okazała się pomocna w rozwiązywaniu bieżących problemów dotyczących ocenianego kierunku / jednostki?</a:t>
                      </a:r>
                      <a:endParaRPr lang="pl-PL" sz="10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1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88,37%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84,38%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71,4%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9,30%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6,25%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21,4%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6,25%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7,1%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3,13%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2,33%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6" marR="3366" marT="3366" marB="0" anchor="ctr"/>
                </a:tc>
                <a:extLst>
                  <a:ext uri="{0D108BD9-81ED-4DB2-BD59-A6C34878D82A}">
                    <a16:rowId xmlns:a16="http://schemas.microsoft.com/office/drawing/2014/main" val="3170529272"/>
                  </a:ext>
                </a:extLst>
              </a:tr>
              <a:tr h="49619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u="none" strike="noStrike">
                          <a:effectLst/>
                        </a:rPr>
                        <a:t>Czy wizytacja okazała się pomocna w ukierunkowywaniu ewentualnych zmian?</a:t>
                      </a:r>
                      <a:endParaRPr lang="pl-PL" sz="10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1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90,70%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87,5%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85,6%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6,98%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9,38%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7,1%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3,13%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7,1%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2,33%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 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u="none" strike="noStrike">
                          <a:effectLst/>
                        </a:rPr>
                        <a:t>0,00% 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solidFill>
                          <a:srgbClr val="223C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6" marR="3366" marT="3366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6" marR="3366" marT="3366" marB="0" anchor="ctr"/>
                </a:tc>
                <a:extLst>
                  <a:ext uri="{0D108BD9-81ED-4DB2-BD59-A6C34878D82A}">
                    <a16:rowId xmlns:a16="http://schemas.microsoft.com/office/drawing/2014/main" val="193661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348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2ED4802-1611-4A51-8B99-E3210E469BA8}"/>
              </a:ext>
            </a:extLst>
          </p:cNvPr>
          <p:cNvSpPr txBox="1"/>
          <p:nvPr/>
        </p:nvSpPr>
        <p:spPr>
          <a:xfrm>
            <a:off x="230521" y="2159212"/>
            <a:ext cx="461665" cy="32349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b="1"/>
              <a:t>Zestawienie I kwartał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161B521B-BF57-49AA-9A50-8AD6EC040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469595"/>
              </p:ext>
            </p:extLst>
          </p:nvPr>
        </p:nvGraphicFramePr>
        <p:xfrm>
          <a:off x="1175657" y="59822"/>
          <a:ext cx="11016342" cy="694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1069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2ED4802-1611-4A51-8B99-E3210E469BA8}"/>
              </a:ext>
            </a:extLst>
          </p:cNvPr>
          <p:cNvSpPr txBox="1"/>
          <p:nvPr/>
        </p:nvSpPr>
        <p:spPr>
          <a:xfrm>
            <a:off x="230521" y="2159212"/>
            <a:ext cx="461665" cy="32349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b="1"/>
              <a:t>Zestawienie II kwartał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BC948B4-EAD3-4659-9633-804A3C6D84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041213"/>
              </p:ext>
            </p:extLst>
          </p:nvPr>
        </p:nvGraphicFramePr>
        <p:xfrm>
          <a:off x="970059" y="55659"/>
          <a:ext cx="11221941" cy="680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027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2ED4802-1611-4A51-8B99-E3210E469BA8}"/>
              </a:ext>
            </a:extLst>
          </p:cNvPr>
          <p:cNvSpPr txBox="1"/>
          <p:nvPr/>
        </p:nvSpPr>
        <p:spPr>
          <a:xfrm>
            <a:off x="230521" y="2159212"/>
            <a:ext cx="461665" cy="32349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b="1"/>
              <a:t>Zestawienie III kwartał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445793EF-C55D-418E-A780-E7040FB1F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530745"/>
              </p:ext>
            </p:extLst>
          </p:nvPr>
        </p:nvGraphicFramePr>
        <p:xfrm>
          <a:off x="1558456" y="0"/>
          <a:ext cx="1063354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504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ACB26CD-D615-4EE5-A0D4-37622010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24" y="4758168"/>
            <a:ext cx="2556163" cy="552592"/>
          </a:xfrm>
        </p:spPr>
        <p:txBody>
          <a:bodyPr/>
          <a:lstStyle/>
          <a:p>
            <a:r>
              <a:rPr lang="pl-PL" sz="2000"/>
              <a:t>Jakie aspekty zespołu oceniającego oceniają Państwo najwyżej?  – prezentacja indywidualnych opinii</a:t>
            </a:r>
          </a:p>
        </p:txBody>
      </p:sp>
      <p:pic>
        <p:nvPicPr>
          <p:cNvPr id="4" name="Symbol zastępczy obrazu 8">
            <a:extLst>
              <a:ext uri="{FF2B5EF4-FFF2-40B4-BE49-F238E27FC236}">
                <a16:creationId xmlns:a16="http://schemas.microsoft.com/office/drawing/2014/main" id="{A0CA509E-8193-4247-8532-9CE92DC68B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5031" r="35031"/>
          <a:stretch>
            <a:fillRect/>
          </a:stretch>
        </p:blipFill>
        <p:spPr>
          <a:xfrm>
            <a:off x="3027363" y="0"/>
            <a:ext cx="3079750" cy="68580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3AAF365-F502-45D6-99E9-CAAAE971319A}"/>
              </a:ext>
            </a:extLst>
          </p:cNvPr>
          <p:cNvSpPr txBox="1"/>
          <p:nvPr/>
        </p:nvSpPr>
        <p:spPr>
          <a:xfrm>
            <a:off x="6107113" y="224852"/>
            <a:ext cx="5952474" cy="672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Kulturę osobistą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Terminowość i punktualność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Dopracowanie techniczne procedury zdalnych wizytacji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Merytoryczność 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Celność i przydatność uwag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Życzliwość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Wnikliwość, rzetelność i obiektywizm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Zdolności komunikacyjne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Profesjonalizm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Skrupulatność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Doświadczenie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Transparentność działań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Rzeczowość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Jasność precyzowanych uwag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Punktualność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Atmosferę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/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/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15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2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6268065" y="462046"/>
            <a:ext cx="5589637" cy="5164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/>
              <a:t>Pozyskiwanie obiektywnych danych dotyczących skuteczności działań podejmowanych na rzecz realizacji misji PKA;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/>
              <a:t>Analiza możliwości i pożądanych kierunków doskonalenia metod działania PKA w oparciu      o udokumentowane wyniki badań;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/>
              <a:t>Identyfikacja dobrych praktyk w zapewnianiu jakości kształcenia;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/>
              <a:t>Identyfikacja kluczowych trendów i znaczących innowacji w kształceniu, zapewnianiu jakości kształcenia i akredytacji; 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/>
              <a:t>Publikacja wyników działalności analitycznej oraz projektowej PKA, w zasięgu zarówno krajowym, jak i międzynarodowym;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524455FF-DE2D-194B-AE2F-302FC69E42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5031" r="3503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752" y="4778477"/>
            <a:ext cx="2847653" cy="684690"/>
          </a:xfrm>
          <a:prstGeom prst="rect">
            <a:avLst/>
          </a:prstGeom>
        </p:spPr>
        <p:txBody>
          <a:bodyPr/>
          <a:lstStyle/>
          <a:p>
            <a:r>
              <a:rPr lang="pl-PL" sz="3500">
                <a:latin typeface="+mn-lt"/>
              </a:rPr>
              <a:t>Cele badania</a:t>
            </a:r>
          </a:p>
        </p:txBody>
      </p:sp>
    </p:spTree>
    <p:extLst>
      <p:ext uri="{BB962C8B-B14F-4D97-AF65-F5344CB8AC3E}">
        <p14:creationId xmlns:p14="http://schemas.microsoft.com/office/powerpoint/2010/main" val="12379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ACB26CD-D615-4EE5-A0D4-37622010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1" y="4883530"/>
            <a:ext cx="2696742" cy="689548"/>
          </a:xfrm>
        </p:spPr>
        <p:txBody>
          <a:bodyPr/>
          <a:lstStyle/>
          <a:p>
            <a:r>
              <a:rPr lang="pl-PL" sz="2000"/>
              <a:t>Co należy zmienić </a:t>
            </a:r>
            <a:br>
              <a:rPr lang="pl-PL" sz="2000"/>
            </a:br>
            <a:r>
              <a:rPr lang="pl-PL" sz="2000"/>
              <a:t>w pracy zespołów oceniających? – prezentacja indywidualnych opinii</a:t>
            </a:r>
          </a:p>
        </p:txBody>
      </p:sp>
      <p:pic>
        <p:nvPicPr>
          <p:cNvPr id="4" name="Symbol zastępczy obrazu 8">
            <a:extLst>
              <a:ext uri="{FF2B5EF4-FFF2-40B4-BE49-F238E27FC236}">
                <a16:creationId xmlns:a16="http://schemas.microsoft.com/office/drawing/2014/main" id="{A0CA509E-8193-4247-8532-9CE92DC68B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5031" r="35031"/>
          <a:stretch>
            <a:fillRect/>
          </a:stretch>
        </p:blipFill>
        <p:spPr>
          <a:xfrm>
            <a:off x="3027363" y="0"/>
            <a:ext cx="3079750" cy="68580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3AAF365-F502-45D6-99E9-CAAAE971319A}"/>
              </a:ext>
            </a:extLst>
          </p:cNvPr>
          <p:cNvSpPr txBox="1"/>
          <p:nvPr/>
        </p:nvSpPr>
        <p:spPr>
          <a:xfrm>
            <a:off x="6107113" y="224852"/>
            <a:ext cx="5952474" cy="6109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Wydłużyć spotkania 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Zdalny sposób przeprowadzania wizytacji zdał egzamin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W przyszłości wprowadzić model hybrydowych wizytacji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Przywrócić wizytacje stacjonarne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Wcześniej wysyłać informacje o hospitowanych zajęciach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Wcześniej wysyłać pytania dodatkowe (2 tygodnie przed wizytacją)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Sprecyzować oczekiwania wobec procesu dydaktycznego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Zespół oceniający mógłby mniej czasu poświęcić opisowi stanu faktycznego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Bardziej czytelne kryteria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/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15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47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ACB26CD-D615-4EE5-A0D4-37622010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1" y="4821998"/>
            <a:ext cx="2696742" cy="689548"/>
          </a:xfrm>
        </p:spPr>
        <p:txBody>
          <a:bodyPr/>
          <a:lstStyle/>
          <a:p>
            <a:r>
              <a:rPr lang="pl-PL" sz="2000"/>
              <a:t>Jakim zagadnieniom należy poświęcić więcej czasu w trakcie wizytacji? – prezentacja indywidualnych opinii</a:t>
            </a:r>
          </a:p>
        </p:txBody>
      </p:sp>
      <p:pic>
        <p:nvPicPr>
          <p:cNvPr id="4" name="Symbol zastępczy obrazu 8">
            <a:extLst>
              <a:ext uri="{FF2B5EF4-FFF2-40B4-BE49-F238E27FC236}">
                <a16:creationId xmlns:a16="http://schemas.microsoft.com/office/drawing/2014/main" id="{A0CA509E-8193-4247-8532-9CE92DC68B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5031" r="35031"/>
          <a:stretch>
            <a:fillRect/>
          </a:stretch>
        </p:blipFill>
        <p:spPr>
          <a:xfrm>
            <a:off x="3027363" y="0"/>
            <a:ext cx="3079750" cy="68580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3AAF365-F502-45D6-99E9-CAAAE971319A}"/>
              </a:ext>
            </a:extLst>
          </p:cNvPr>
          <p:cNvSpPr txBox="1"/>
          <p:nvPr/>
        </p:nvSpPr>
        <p:spPr>
          <a:xfrm>
            <a:off x="6107113" y="224852"/>
            <a:ext cx="5952474" cy="8048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Prezentacja infrastruktury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Hospitacje zajęć 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Należy stworzyć osobne spotkanie na proces umiędzynarodowienia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Należy wydłużyć spotkanie z otoczeniem społeczno-gospodarczym 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Więcej czasu poświęcić konstrukcji programu studiów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Ujednolicenie kształcenia na różnych uczelniach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Jakości kształcenia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W harmonogramie uwzględnić spotkanie                    z pracownikami administracyjnymi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Dyskusja nad problemami uczelni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Więcej debaty z władzami uczelni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Praktykom zawodowym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Rozmowie z interesariuszami zewnętrznymi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Ogólne problemy edukacji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Przedstawienie dobrych praktyk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/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15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62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ACB26CD-D615-4EE5-A0D4-37622010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1" y="4984230"/>
            <a:ext cx="2696742" cy="689548"/>
          </a:xfrm>
        </p:spPr>
        <p:txBody>
          <a:bodyPr/>
          <a:lstStyle/>
          <a:p>
            <a:r>
              <a:rPr lang="pl-PL" sz="2000"/>
              <a:t>Uwagi dotyczące zespołu oceniającego – prezentacja indywidualnych opinii</a:t>
            </a:r>
          </a:p>
        </p:txBody>
      </p:sp>
      <p:pic>
        <p:nvPicPr>
          <p:cNvPr id="4" name="Symbol zastępczy obrazu 8">
            <a:extLst>
              <a:ext uri="{FF2B5EF4-FFF2-40B4-BE49-F238E27FC236}">
                <a16:creationId xmlns:a16="http://schemas.microsoft.com/office/drawing/2014/main" id="{A0CA509E-8193-4247-8532-9CE92DC68B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5031" r="35031"/>
          <a:stretch>
            <a:fillRect/>
          </a:stretch>
        </p:blipFill>
        <p:spPr>
          <a:xfrm>
            <a:off x="9112250" y="12213"/>
            <a:ext cx="3079750" cy="68580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3AAF365-F502-45D6-99E9-CAAAE971319A}"/>
              </a:ext>
            </a:extLst>
          </p:cNvPr>
          <p:cNvSpPr txBox="1"/>
          <p:nvPr/>
        </p:nvSpPr>
        <p:spPr>
          <a:xfrm>
            <a:off x="3027363" y="547140"/>
            <a:ext cx="5952474" cy="7725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Zespół był bardzo profesjonalny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Treść raportu [z wizytacji] była inna niż uwagi przekazane na spotkaniu podsumowującym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Zespół był bardzo życzliwy, a uwagi cenne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Zespół był bardzo doświadczony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Kontynuować proces, który nastąpił w przeciągu kilku lat (odejście od biurokratycznego patrzenia na jakość kształcenia)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Termin wizytacji (po długim weekendzie) był niefortunny co wpłynęło na trudności w kontakcie z sekretarzem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Bardzo dobry kontakt z sekretarzem ułatwił proces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5000"/>
              </a:lnSpc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5000"/>
              </a:lnSpc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/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15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08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ACB26CD-D615-4EE5-A0D4-37622010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1" y="4776593"/>
            <a:ext cx="2696742" cy="689548"/>
          </a:xfrm>
        </p:spPr>
        <p:txBody>
          <a:bodyPr/>
          <a:lstStyle/>
          <a:p>
            <a:r>
              <a:rPr lang="pl-PL" sz="2000"/>
              <a:t>Uwagi dotyczące kryteriów oceny</a:t>
            </a:r>
            <a:br>
              <a:rPr lang="pl-PL" sz="2000"/>
            </a:br>
            <a:r>
              <a:rPr lang="pl-PL" sz="2000"/>
              <a:t>i procedur – prezentacja indywidualnych opinii</a:t>
            </a:r>
          </a:p>
        </p:txBody>
      </p:sp>
      <p:pic>
        <p:nvPicPr>
          <p:cNvPr id="4" name="Symbol zastępczy obrazu 8">
            <a:extLst>
              <a:ext uri="{FF2B5EF4-FFF2-40B4-BE49-F238E27FC236}">
                <a16:creationId xmlns:a16="http://schemas.microsoft.com/office/drawing/2014/main" id="{A0CA509E-8193-4247-8532-9CE92DC68B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5031" r="35031"/>
          <a:stretch>
            <a:fillRect/>
          </a:stretch>
        </p:blipFill>
        <p:spPr>
          <a:xfrm>
            <a:off x="9112250" y="12213"/>
            <a:ext cx="3079750" cy="68580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3AAF365-F502-45D6-99E9-CAAAE971319A}"/>
              </a:ext>
            </a:extLst>
          </p:cNvPr>
          <p:cNvSpPr txBox="1"/>
          <p:nvPr/>
        </p:nvSpPr>
        <p:spPr>
          <a:xfrm>
            <a:off x="3027363" y="547140"/>
            <a:ext cx="5952474" cy="8694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Kryteria są przejrzyste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Należy dodać do oceny aspekty przywództwa edukacyjnego i kultury instytucjonalnej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Wymóg spełnienia wszystkich 10 kryteriów jest trudny do spełnienia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KSSJK są dobrą podstawą do doskonalenia jakości kształcenia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Wprowadzić na stałe wizytacje online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Kryteria skłaniają ku większej biurokratyzacji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Wydłużyć czas na przygotowanie raportu samooceny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Kryteria są zero-jedynkowe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PKA powinna audytować uczelnie nie tylko stwierdzać nieprawidłowości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Należy wydłużyć czas przygotowania raportu samooceny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Należy uprościć procedury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/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15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37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ACB26CD-D615-4EE5-A0D4-37622010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1" y="4984230"/>
            <a:ext cx="2696742" cy="689548"/>
          </a:xfrm>
        </p:spPr>
        <p:txBody>
          <a:bodyPr/>
          <a:lstStyle/>
          <a:p>
            <a:r>
              <a:rPr lang="pl-PL" sz="2000"/>
              <a:t>Wnioski i rekomendacje</a:t>
            </a:r>
          </a:p>
        </p:txBody>
      </p:sp>
      <p:pic>
        <p:nvPicPr>
          <p:cNvPr id="4" name="Symbol zastępczy obrazu 8">
            <a:extLst>
              <a:ext uri="{FF2B5EF4-FFF2-40B4-BE49-F238E27FC236}">
                <a16:creationId xmlns:a16="http://schemas.microsoft.com/office/drawing/2014/main" id="{A0CA509E-8193-4247-8532-9CE92DC68B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5031" r="35031"/>
          <a:stretch>
            <a:fillRect/>
          </a:stretch>
        </p:blipFill>
        <p:spPr>
          <a:xfrm>
            <a:off x="9112250" y="12213"/>
            <a:ext cx="3079750" cy="68580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3AAF365-F502-45D6-99E9-CAAAE971319A}"/>
              </a:ext>
            </a:extLst>
          </p:cNvPr>
          <p:cNvSpPr txBox="1"/>
          <p:nvPr/>
        </p:nvSpPr>
        <p:spPr>
          <a:xfrm>
            <a:off x="3027363" y="547140"/>
            <a:ext cx="5952474" cy="82990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1750">
                <a:latin typeface="Calibri" panose="020F0502020204030204" pitchFamily="34" charset="0"/>
                <a:cs typeface="Calibri" panose="020F0502020204030204" pitchFamily="34" charset="0"/>
              </a:rPr>
              <a:t>W ocenie całościowej w pierwszych dwóch kwartałach 2021 roku zespoły oceniające PKA są oceniane bardzo dobrze przez osoby biorące udział w ankiecie.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1750">
                <a:latin typeface="Calibri" panose="020F0502020204030204" pitchFamily="34" charset="0"/>
                <a:cs typeface="Calibri" panose="020F0502020204030204" pitchFamily="34" charset="0"/>
              </a:rPr>
              <a:t>Zauważalny jest wzrost liczby ankiet, które zostały zwrócone Komisji. Jednak pozyskanie większej liczby ankiet nie przełożył się na wzrost reprezentatywności badania. W przypadku II kwartału ponad połowa ankiet dotyczyła tylko 1 zespołu dziedzinowego (zespół nauk inżynieryjno-technicznych). W części zespołów dziedzinowych zwrotność ankiet nadal jest niezwykle niska, co potwierdzają wnioski wyniki z III kwartału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1750">
                <a:latin typeface="Calibri" panose="020F0502020204030204" pitchFamily="34" charset="0"/>
                <a:cs typeface="Calibri" panose="020F0502020204030204" pitchFamily="34" charset="0"/>
              </a:rPr>
              <a:t>Z uwagi na małą zwrotność i wykluczające się opinie respondentów nie możliwe jest sformułowanie wiążących rekomendacji dotyczących procedur oceny programowej</a:t>
            </a:r>
          </a:p>
          <a:p>
            <a:pPr marL="34290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1750">
                <a:latin typeface="Calibri"/>
                <a:cs typeface="Calibri"/>
              </a:rPr>
              <a:t>Z uwagi na niską reprezentatywność badania zaleca się podjęcie działań mających na celu poprawę zwrotności ankiety, w tym: </a:t>
            </a:r>
            <a:endParaRPr lang="pl-PL" sz="175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r>
              <a:rPr lang="pl-PL" sz="1750">
                <a:latin typeface="Calibri"/>
                <a:cs typeface="Calibri"/>
              </a:rPr>
              <a:t>należy zarekomendować przewodniczącym i sekretarzom zespołów oceniających, by na spotkaniach podsumowujących wizytację informowali przedstawicieli uczelni o badaniu i jego formie.</a:t>
            </a:r>
            <a:endParaRPr lang="pl-PL" sz="175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5000"/>
              </a:lnSpc>
            </a:pPr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/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"/>
            </a:pPr>
            <a:endParaRPr lang="pl-PL" sz="15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90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827695" y="1820277"/>
            <a:ext cx="7364305" cy="160872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pl-PL" sz="5000">
                <a:solidFill>
                  <a:srgbClr val="253E7D"/>
                </a:solidFill>
                <a:latin typeface="Bebas Neue"/>
              </a:rPr>
              <a:t>Wyniki  ankietyzacji zespołów oceniających – rok 2021</a:t>
            </a:r>
            <a:endParaRPr lang="pl-PL" sz="5000">
              <a:solidFill>
                <a:srgbClr val="253E7D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927250" y="4646034"/>
            <a:ext cx="3582598" cy="0"/>
          </a:xfrm>
          <a:prstGeom prst="line">
            <a:avLst/>
          </a:prstGeom>
          <a:ln w="69850">
            <a:solidFill>
              <a:srgbClr val="213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id="{BB5932EF-61A4-D24F-A624-F7F47ECE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40" y="917669"/>
            <a:ext cx="3582598" cy="50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23" y="4689987"/>
            <a:ext cx="2875104" cy="1274007"/>
          </a:xfrm>
        </p:spPr>
        <p:txBody>
          <a:bodyPr/>
          <a:lstStyle/>
          <a:p>
            <a:r>
              <a:rPr lang="pl-PL" sz="3000"/>
              <a:t>Opracowanie wyników badań</a:t>
            </a:r>
            <a:endParaRPr lang="en-US" sz="300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0912" y="2275367"/>
            <a:ext cx="9151088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27797" y="1426465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rgbClr val="213B78"/>
                </a:solidFill>
                <a:ea typeface="linea-basic-10" charset="0"/>
                <a:cs typeface="linea-basic-10" charset="0"/>
              </a:rPr>
              <a:t>1</a:t>
            </a:r>
            <a:endParaRPr lang="en-US" sz="4000">
              <a:solidFill>
                <a:srgbClr val="213B7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8345" y="1426465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>
                <a:ea typeface="linea-basic-10" charset="0"/>
                <a:cs typeface="linea-basic-10" charset="0"/>
              </a:rPr>
              <a:t>2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8148893" y="1426465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09440" y="1426465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>
                <a:ea typeface="linea-basic-10" charset="0"/>
                <a:cs typeface="linea-basic-10" charset="0"/>
              </a:rPr>
              <a:t>4</a:t>
            </a:r>
            <a:endParaRPr lang="en-US" sz="4000"/>
          </a:p>
        </p:txBody>
      </p:sp>
      <p:sp>
        <p:nvSpPr>
          <p:cNvPr id="11" name="Oval 10"/>
          <p:cNvSpPr/>
          <p:nvPr/>
        </p:nvSpPr>
        <p:spPr>
          <a:xfrm>
            <a:off x="4586177" y="2211571"/>
            <a:ext cx="127591" cy="127591"/>
          </a:xfrm>
          <a:prstGeom prst="ellipse">
            <a:avLst/>
          </a:prstGeom>
          <a:solidFill>
            <a:srgbClr val="213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46725" y="2211571"/>
            <a:ext cx="127591" cy="1275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07273" y="2211571"/>
            <a:ext cx="127591" cy="127591"/>
          </a:xfrm>
          <a:prstGeom prst="ellipse">
            <a:avLst/>
          </a:prstGeom>
          <a:solidFill>
            <a:srgbClr val="353C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104025" y="2211571"/>
            <a:ext cx="127591" cy="127591"/>
          </a:xfrm>
          <a:prstGeom prst="ellipse">
            <a:avLst/>
          </a:prstGeom>
          <a:solidFill>
            <a:srgbClr val="353C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664688" y="2638666"/>
            <a:ext cx="1970568" cy="985577"/>
            <a:chOff x="3664688" y="3042703"/>
            <a:chExt cx="1970568" cy="985577"/>
          </a:xfrm>
        </p:grpSpPr>
        <p:sp>
          <p:nvSpPr>
            <p:cNvPr id="15" name="Title 3"/>
            <p:cNvSpPr txBox="1">
              <a:spLocks/>
            </p:cNvSpPr>
            <p:nvPr/>
          </p:nvSpPr>
          <p:spPr>
            <a:xfrm>
              <a:off x="3664688" y="3042703"/>
              <a:ext cx="1970568" cy="33844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pl-PL" sz="2400">
                  <a:latin typeface="Calibri" panose="020F0502020204030204" pitchFamily="34" charset="0"/>
                  <a:cs typeface="Calibri" panose="020F0502020204030204" pitchFamily="34" charset="0"/>
                </a:rPr>
                <a:t> I Kwartał</a:t>
              </a:r>
            </a:p>
          </p:txBody>
        </p:sp>
        <p:sp>
          <p:nvSpPr>
            <p:cNvPr id="16" name="Title 3"/>
            <p:cNvSpPr txBox="1">
              <a:spLocks/>
            </p:cNvSpPr>
            <p:nvPr/>
          </p:nvSpPr>
          <p:spPr>
            <a:xfrm>
              <a:off x="3834809" y="3460619"/>
              <a:ext cx="1630326" cy="56766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 algn="ctr">
                <a:lnSpc>
                  <a:spcPct val="120000"/>
                </a:lnSpc>
              </a:pPr>
              <a:endParaRPr lang="pl-PL" sz="1200" b="0">
                <a:solidFill>
                  <a:schemeClr val="tx1">
                    <a:alpha val="7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25236" y="2638666"/>
            <a:ext cx="1970568" cy="985577"/>
            <a:chOff x="3664688" y="3042703"/>
            <a:chExt cx="1970568" cy="985577"/>
          </a:xfrm>
        </p:grpSpPr>
        <p:sp>
          <p:nvSpPr>
            <p:cNvPr id="19" name="Title 3"/>
            <p:cNvSpPr txBox="1">
              <a:spLocks/>
            </p:cNvSpPr>
            <p:nvPr/>
          </p:nvSpPr>
          <p:spPr>
            <a:xfrm>
              <a:off x="3664688" y="3042703"/>
              <a:ext cx="1970568" cy="33844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pl-PL" sz="2400">
                  <a:latin typeface="+mn-lt"/>
                </a:rPr>
                <a:t>II kwartał </a:t>
              </a:r>
            </a:p>
          </p:txBody>
        </p:sp>
        <p:sp>
          <p:nvSpPr>
            <p:cNvPr id="20" name="Title 3"/>
            <p:cNvSpPr txBox="1">
              <a:spLocks/>
            </p:cNvSpPr>
            <p:nvPr/>
          </p:nvSpPr>
          <p:spPr>
            <a:xfrm>
              <a:off x="3834809" y="3460619"/>
              <a:ext cx="1630326" cy="56766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Do 15 sierpnia bieżącego roku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85784" y="2638666"/>
            <a:ext cx="1970568" cy="985577"/>
            <a:chOff x="3664688" y="3042703"/>
            <a:chExt cx="1970568" cy="985577"/>
          </a:xfrm>
        </p:grpSpPr>
        <p:sp>
          <p:nvSpPr>
            <p:cNvPr id="22" name="Title 3"/>
            <p:cNvSpPr txBox="1">
              <a:spLocks/>
            </p:cNvSpPr>
            <p:nvPr/>
          </p:nvSpPr>
          <p:spPr>
            <a:xfrm>
              <a:off x="3664688" y="3042703"/>
              <a:ext cx="1970568" cy="33844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pl-PL" sz="2400">
                  <a:latin typeface="+mn-lt"/>
                </a:rPr>
                <a:t>III kwartał </a:t>
              </a:r>
            </a:p>
          </p:txBody>
        </p:sp>
        <p:sp>
          <p:nvSpPr>
            <p:cNvPr id="23" name="Title 3"/>
            <p:cNvSpPr txBox="1">
              <a:spLocks/>
            </p:cNvSpPr>
            <p:nvPr/>
          </p:nvSpPr>
          <p:spPr>
            <a:xfrm>
              <a:off x="3834809" y="3460619"/>
              <a:ext cx="1630326" cy="56766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Do 15 października bieżącego roku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82536" y="2638666"/>
            <a:ext cx="1970568" cy="985577"/>
            <a:chOff x="3664688" y="3042703"/>
            <a:chExt cx="1970568" cy="985577"/>
          </a:xfrm>
        </p:grpSpPr>
        <p:sp>
          <p:nvSpPr>
            <p:cNvPr id="25" name="Title 3"/>
            <p:cNvSpPr txBox="1">
              <a:spLocks/>
            </p:cNvSpPr>
            <p:nvPr/>
          </p:nvSpPr>
          <p:spPr>
            <a:xfrm>
              <a:off x="3664688" y="3042703"/>
              <a:ext cx="1970568" cy="33844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pl-PL" sz="2400">
                  <a:latin typeface="+mn-lt"/>
                </a:rPr>
                <a:t>IV kwartał</a:t>
              </a:r>
            </a:p>
          </p:txBody>
        </p:sp>
        <p:sp>
          <p:nvSpPr>
            <p:cNvPr id="26" name="Title 3"/>
            <p:cNvSpPr txBox="1">
              <a:spLocks/>
            </p:cNvSpPr>
            <p:nvPr/>
          </p:nvSpPr>
          <p:spPr>
            <a:xfrm>
              <a:off x="3834809" y="3460619"/>
              <a:ext cx="1630326" cy="56766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Do 15 lutego następnego 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060320" y="4359349"/>
            <a:ext cx="9131679" cy="2498650"/>
          </a:xfrm>
          <a:prstGeom prst="rect">
            <a:avLst/>
          </a:prstGeom>
          <a:solidFill>
            <a:srgbClr val="213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3459613" y="4609090"/>
            <a:ext cx="8192583" cy="1802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l-PL" sz="2000" b="0">
                <a:solidFill>
                  <a:srgbClr val="FFFFFF">
                    <a:alpha val="70000"/>
                  </a:srgbClr>
                </a:solidFill>
                <a:latin typeface="+mn-lt"/>
                <a:ea typeface="Source Sans Pro" charset="0"/>
                <a:cs typeface="Source Sans Pro" charset="0"/>
              </a:rPr>
              <a:t>Link do ankiety przekazywany jest wraz z raportem zespołu oceniającego, który wysyłany jest do ocenianej uczelni nie później, niż 6 tygodni od wizytacji. Każda z uczelni może wypełnić ankietę tyko raz. </a:t>
            </a:r>
            <a:endParaRPr lang="pl-PL" sz="1200" b="0">
              <a:solidFill>
                <a:srgbClr val="FFFFFF">
                  <a:alpha val="70000"/>
                </a:srgbClr>
              </a:solidFill>
              <a:latin typeface="+mn-lt"/>
              <a:ea typeface="Source Sans Pro" charset="0"/>
              <a:cs typeface="Source Sans Pro" charset="0"/>
            </a:endParaRPr>
          </a:p>
          <a:p>
            <a:pPr>
              <a:lnSpc>
                <a:spcPct val="120000"/>
              </a:lnSpc>
            </a:pPr>
            <a:endParaRPr lang="pl-PL" sz="1200" b="0">
              <a:solidFill>
                <a:srgbClr val="FFFFFF">
                  <a:alpha val="70000"/>
                </a:srgbClr>
              </a:solidFill>
              <a:latin typeface="+mn-lt"/>
              <a:ea typeface="Source Sans Pro" charset="0"/>
              <a:cs typeface="Source Sans Pro" charset="0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8D188E6-80AC-4FF6-8C91-93DF4D970289}"/>
              </a:ext>
            </a:extLst>
          </p:cNvPr>
          <p:cNvSpPr txBox="1">
            <a:spLocks/>
          </p:cNvSpPr>
          <p:nvPr/>
        </p:nvSpPr>
        <p:spPr>
          <a:xfrm>
            <a:off x="3918022" y="3056581"/>
            <a:ext cx="1630326" cy="567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l-PL" sz="1200" b="0">
                <a:solidFill>
                  <a:schemeClr val="tx1">
                    <a:alpha val="7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Do 15 maja bieżącego roku </a:t>
            </a:r>
          </a:p>
        </p:txBody>
      </p:sp>
    </p:spTree>
    <p:extLst>
      <p:ext uri="{BB962C8B-B14F-4D97-AF65-F5344CB8AC3E}">
        <p14:creationId xmlns:p14="http://schemas.microsoft.com/office/powerpoint/2010/main" val="14606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5295" y="4063181"/>
            <a:ext cx="2986198" cy="1536076"/>
          </a:xfrm>
        </p:spPr>
        <p:txBody>
          <a:bodyPr/>
          <a:lstStyle/>
          <a:p>
            <a:r>
              <a:rPr lang="pl-PL" sz="3500"/>
              <a:t>Opracowanie wyników badań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26069" y="798786"/>
            <a:ext cx="3752926" cy="2438399"/>
            <a:chOff x="3626069" y="683173"/>
            <a:chExt cx="3752926" cy="2438399"/>
          </a:xfrm>
        </p:grpSpPr>
        <p:sp>
          <p:nvSpPr>
            <p:cNvPr id="7" name="Rectangle 6"/>
            <p:cNvSpPr/>
            <p:nvPr/>
          </p:nvSpPr>
          <p:spPr>
            <a:xfrm>
              <a:off x="3626069" y="683173"/>
              <a:ext cx="3752926" cy="243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626069" y="704438"/>
              <a:ext cx="767255" cy="0"/>
            </a:xfrm>
            <a:prstGeom prst="line">
              <a:avLst/>
            </a:prstGeom>
            <a:ln w="38100" cap="rnd">
              <a:solidFill>
                <a:srgbClr val="213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itle 3"/>
            <p:cNvSpPr txBox="1">
              <a:spLocks/>
            </p:cNvSpPr>
            <p:nvPr/>
          </p:nvSpPr>
          <p:spPr>
            <a:xfrm>
              <a:off x="3750006" y="885560"/>
              <a:ext cx="832504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pl-PL" sz="4400">
                  <a:solidFill>
                    <a:srgbClr val="213B78"/>
                  </a:solidFill>
                  <a:latin typeface="+mn-lt"/>
                </a:rPr>
                <a:t>I</a:t>
              </a:r>
            </a:p>
          </p:txBody>
        </p:sp>
        <p:sp>
          <p:nvSpPr>
            <p:cNvPr id="11" name="Title 3"/>
            <p:cNvSpPr txBox="1">
              <a:spLocks/>
            </p:cNvSpPr>
            <p:nvPr/>
          </p:nvSpPr>
          <p:spPr>
            <a:xfrm>
              <a:off x="4582509" y="864294"/>
              <a:ext cx="2796485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pl-PL" sz="2400">
                  <a:solidFill>
                    <a:srgbClr val="213B78"/>
                  </a:solidFill>
                  <a:latin typeface="+mn-lt"/>
                </a:rPr>
                <a:t>Kwartał </a:t>
              </a:r>
            </a:p>
          </p:txBody>
        </p:sp>
        <p:sp>
          <p:nvSpPr>
            <p:cNvPr id="12" name="Title 3"/>
            <p:cNvSpPr txBox="1">
              <a:spLocks/>
            </p:cNvSpPr>
            <p:nvPr/>
          </p:nvSpPr>
          <p:spPr>
            <a:xfrm>
              <a:off x="4577002" y="1608573"/>
              <a:ext cx="2399152" cy="135791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Wyniki badań są prezentowane </a:t>
              </a:r>
              <a:r>
                <a:rPr lang="pl-PL" sz="120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do 15 maja </a:t>
              </a: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bieżącego roku.</a:t>
              </a:r>
            </a:p>
            <a:p>
              <a:pPr>
                <a:lnSpc>
                  <a:spcPct val="120000"/>
                </a:lnSpc>
              </a:pP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Dotyczą uczelni, które w okresie od </a:t>
              </a:r>
              <a:r>
                <a:rPr lang="pl-PL" sz="120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1 stycznia do 31 marca </a:t>
              </a: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wypełniły ankietę.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26069" y="3552496"/>
            <a:ext cx="3752926" cy="2438399"/>
            <a:chOff x="3626069" y="683173"/>
            <a:chExt cx="3752926" cy="2438399"/>
          </a:xfrm>
        </p:grpSpPr>
        <p:sp>
          <p:nvSpPr>
            <p:cNvPr id="31" name="Rectangle 30"/>
            <p:cNvSpPr/>
            <p:nvPr/>
          </p:nvSpPr>
          <p:spPr>
            <a:xfrm>
              <a:off x="3626069" y="683173"/>
              <a:ext cx="3752926" cy="243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626069" y="704438"/>
              <a:ext cx="767255" cy="0"/>
            </a:xfrm>
            <a:prstGeom prst="line">
              <a:avLst/>
            </a:prstGeom>
            <a:ln w="38100" cap="rnd">
              <a:solidFill>
                <a:srgbClr val="213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itle 3"/>
            <p:cNvSpPr txBox="1">
              <a:spLocks/>
            </p:cNvSpPr>
            <p:nvPr/>
          </p:nvSpPr>
          <p:spPr>
            <a:xfrm>
              <a:off x="3750006" y="885560"/>
              <a:ext cx="832504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pl-PL" sz="4400">
                  <a:solidFill>
                    <a:srgbClr val="213B78"/>
                  </a:solidFill>
                  <a:latin typeface="+mn-lt"/>
                </a:rPr>
                <a:t>III</a:t>
              </a:r>
            </a:p>
          </p:txBody>
        </p:sp>
        <p:sp>
          <p:nvSpPr>
            <p:cNvPr id="34" name="Title 3"/>
            <p:cNvSpPr txBox="1">
              <a:spLocks/>
            </p:cNvSpPr>
            <p:nvPr/>
          </p:nvSpPr>
          <p:spPr>
            <a:xfrm>
              <a:off x="4582509" y="864294"/>
              <a:ext cx="2796485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pl-PL" sz="2400">
                  <a:solidFill>
                    <a:srgbClr val="213B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Kwartał </a:t>
              </a:r>
            </a:p>
          </p:txBody>
        </p:sp>
        <p:sp>
          <p:nvSpPr>
            <p:cNvPr id="35" name="Title 3"/>
            <p:cNvSpPr txBox="1">
              <a:spLocks/>
            </p:cNvSpPr>
            <p:nvPr/>
          </p:nvSpPr>
          <p:spPr>
            <a:xfrm>
              <a:off x="4577001" y="1608573"/>
              <a:ext cx="2399153" cy="135791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Wyniki badań są prezentowane </a:t>
              </a:r>
              <a:r>
                <a:rPr lang="pl-PL" sz="120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do 15 października</a:t>
              </a: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bieżącego roku.</a:t>
              </a:r>
            </a:p>
            <a:p>
              <a:pPr>
                <a:lnSpc>
                  <a:spcPct val="120000"/>
                </a:lnSpc>
              </a:pP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Dotyczy uczelni, które w okresie od </a:t>
              </a:r>
              <a:r>
                <a:rPr lang="pl-PL" sz="120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1 lipca do 30 września </a:t>
              </a: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wypełniły ankietę. </a:t>
              </a:r>
            </a:p>
            <a:p>
              <a:pPr>
                <a:lnSpc>
                  <a:spcPct val="120000"/>
                </a:lnSpc>
              </a:pPr>
              <a:endParaRPr lang="pl-PL" sz="1200" b="0">
                <a:solidFill>
                  <a:schemeClr val="tx1">
                    <a:alpha val="7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93570" y="798786"/>
            <a:ext cx="3752926" cy="2438399"/>
            <a:chOff x="3626068" y="683173"/>
            <a:chExt cx="3752926" cy="2438399"/>
          </a:xfrm>
        </p:grpSpPr>
        <p:sp>
          <p:nvSpPr>
            <p:cNvPr id="37" name="Rectangle 36"/>
            <p:cNvSpPr/>
            <p:nvPr/>
          </p:nvSpPr>
          <p:spPr>
            <a:xfrm>
              <a:off x="3626068" y="683173"/>
              <a:ext cx="3752926" cy="243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626069" y="704438"/>
              <a:ext cx="767255" cy="0"/>
            </a:xfrm>
            <a:prstGeom prst="line">
              <a:avLst/>
            </a:prstGeom>
            <a:ln w="38100" cap="rnd">
              <a:solidFill>
                <a:srgbClr val="213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itle 3"/>
            <p:cNvSpPr txBox="1">
              <a:spLocks/>
            </p:cNvSpPr>
            <p:nvPr/>
          </p:nvSpPr>
          <p:spPr>
            <a:xfrm>
              <a:off x="3750006" y="885560"/>
              <a:ext cx="832504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pl-PL" sz="4400">
                  <a:solidFill>
                    <a:srgbClr val="213B78"/>
                  </a:solidFill>
                  <a:latin typeface="+mn-lt"/>
                </a:rPr>
                <a:t>II</a:t>
              </a:r>
            </a:p>
          </p:txBody>
        </p:sp>
        <p:sp>
          <p:nvSpPr>
            <p:cNvPr id="40" name="Title 3"/>
            <p:cNvSpPr txBox="1">
              <a:spLocks/>
            </p:cNvSpPr>
            <p:nvPr/>
          </p:nvSpPr>
          <p:spPr>
            <a:xfrm>
              <a:off x="4582509" y="864294"/>
              <a:ext cx="2796485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pl-PL" sz="2400">
                  <a:solidFill>
                    <a:srgbClr val="213B78"/>
                  </a:solidFill>
                  <a:latin typeface="+mn-lt"/>
                </a:rPr>
                <a:t>Kwartał</a:t>
              </a:r>
            </a:p>
          </p:txBody>
        </p:sp>
        <p:sp>
          <p:nvSpPr>
            <p:cNvPr id="41" name="Title 3"/>
            <p:cNvSpPr txBox="1">
              <a:spLocks/>
            </p:cNvSpPr>
            <p:nvPr/>
          </p:nvSpPr>
          <p:spPr>
            <a:xfrm>
              <a:off x="4577002" y="1608573"/>
              <a:ext cx="2410490" cy="135791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Wyniki badań są prezentowane do </a:t>
              </a:r>
              <a:r>
                <a:rPr lang="pl-PL" sz="120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15 sierpnia</a:t>
              </a: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bieżącego roku. </a:t>
              </a:r>
            </a:p>
            <a:p>
              <a:pPr>
                <a:lnSpc>
                  <a:spcPct val="120000"/>
                </a:lnSpc>
              </a:pP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Dotyczy uczelni, które w okresie od </a:t>
              </a:r>
              <a:r>
                <a:rPr lang="pl-PL" sz="120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1 kwietnia do 30 czerwca </a:t>
              </a: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wypełniły ankietę. </a:t>
              </a:r>
              <a:endParaRPr lang="pl-PL" sz="1200">
                <a:solidFill>
                  <a:schemeClr val="tx1">
                    <a:alpha val="7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120000"/>
                </a:lnSpc>
              </a:pPr>
              <a:endParaRPr lang="pl-PL" sz="1200" b="0">
                <a:solidFill>
                  <a:schemeClr val="tx1">
                    <a:alpha val="7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93571" y="3552496"/>
            <a:ext cx="3752926" cy="2438399"/>
            <a:chOff x="3626069" y="683173"/>
            <a:chExt cx="3752926" cy="2438399"/>
          </a:xfrm>
        </p:grpSpPr>
        <p:sp>
          <p:nvSpPr>
            <p:cNvPr id="43" name="Rectangle 42"/>
            <p:cNvSpPr/>
            <p:nvPr/>
          </p:nvSpPr>
          <p:spPr>
            <a:xfrm>
              <a:off x="3626069" y="683173"/>
              <a:ext cx="3752926" cy="243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626069" y="704438"/>
              <a:ext cx="767255" cy="0"/>
            </a:xfrm>
            <a:prstGeom prst="line">
              <a:avLst/>
            </a:prstGeom>
            <a:ln w="38100" cap="rnd">
              <a:solidFill>
                <a:srgbClr val="213B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itle 3"/>
            <p:cNvSpPr txBox="1">
              <a:spLocks/>
            </p:cNvSpPr>
            <p:nvPr/>
          </p:nvSpPr>
          <p:spPr>
            <a:xfrm>
              <a:off x="3750006" y="885560"/>
              <a:ext cx="832504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pl-PL" sz="4400">
                  <a:solidFill>
                    <a:srgbClr val="213B78"/>
                  </a:solidFill>
                  <a:latin typeface="+mn-lt"/>
                </a:rPr>
                <a:t>IV</a:t>
              </a:r>
            </a:p>
          </p:txBody>
        </p:sp>
        <p:sp>
          <p:nvSpPr>
            <p:cNvPr id="46" name="Title 3"/>
            <p:cNvSpPr txBox="1">
              <a:spLocks/>
            </p:cNvSpPr>
            <p:nvPr/>
          </p:nvSpPr>
          <p:spPr>
            <a:xfrm>
              <a:off x="4582509" y="864294"/>
              <a:ext cx="2796485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pl-PL" sz="2400">
                  <a:solidFill>
                    <a:srgbClr val="213B78"/>
                  </a:solidFill>
                  <a:latin typeface="+mn-lt"/>
                </a:rPr>
                <a:t>Kwartał</a:t>
              </a:r>
            </a:p>
          </p:txBody>
        </p:sp>
        <p:sp>
          <p:nvSpPr>
            <p:cNvPr id="47" name="Title 3"/>
            <p:cNvSpPr txBox="1">
              <a:spLocks/>
            </p:cNvSpPr>
            <p:nvPr/>
          </p:nvSpPr>
          <p:spPr>
            <a:xfrm>
              <a:off x="4577001" y="1608573"/>
              <a:ext cx="2410491" cy="135791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Wyniki badań są prezentowane </a:t>
              </a:r>
              <a:r>
                <a:rPr lang="pl-PL" sz="120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do 15 lutego</a:t>
              </a: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następnego roku. </a:t>
              </a:r>
            </a:p>
            <a:p>
              <a:pPr>
                <a:lnSpc>
                  <a:spcPct val="120000"/>
                </a:lnSpc>
              </a:pP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Dotyczy uczelni, które w okresie od </a:t>
              </a:r>
              <a:r>
                <a:rPr lang="pl-PL" sz="120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1 października do 31 grudnia </a:t>
              </a:r>
              <a:r>
                <a:rPr lang="pl-PL" sz="1200" b="0">
                  <a:solidFill>
                    <a:schemeClr val="tx1">
                      <a:alpha val="7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wypełniły ankietę. </a:t>
              </a:r>
            </a:p>
            <a:p>
              <a:pPr>
                <a:lnSpc>
                  <a:spcPct val="120000"/>
                </a:lnSpc>
              </a:pPr>
              <a:endParaRPr lang="pl-PL" sz="1200" b="0">
                <a:solidFill>
                  <a:schemeClr val="tx1">
                    <a:alpha val="7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7FA19-3B8A-4E5C-8E60-8A0CF118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6" y="4686300"/>
            <a:ext cx="3104291" cy="781618"/>
          </a:xfrm>
        </p:spPr>
        <p:txBody>
          <a:bodyPr/>
          <a:lstStyle/>
          <a:p>
            <a:r>
              <a:rPr lang="pl-PL" sz="3000"/>
              <a:t>Liczba ankiet </a:t>
            </a:r>
            <a:br>
              <a:rPr lang="pl-PL" sz="3000"/>
            </a:br>
            <a:r>
              <a:rPr lang="pl-PL" sz="3000"/>
              <a:t>w poszczególnych latach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E65951D-AB5A-417D-BA37-44E433598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541881"/>
              </p:ext>
            </p:extLst>
          </p:nvPr>
        </p:nvGraphicFramePr>
        <p:xfrm>
          <a:off x="2989262" y="0"/>
          <a:ext cx="9202737" cy="680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90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633537"/>
            <a:ext cx="6027739" cy="2052638"/>
            <a:chOff x="0" y="1633537"/>
            <a:chExt cx="6027739" cy="2052638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349501" y="1633537"/>
              <a:ext cx="3678238" cy="2052638"/>
            </a:xfrm>
            <a:custGeom>
              <a:avLst/>
              <a:gdLst>
                <a:gd name="T0" fmla="*/ 209 w 456"/>
                <a:gd name="T1" fmla="*/ 199 h 254"/>
                <a:gd name="T2" fmla="*/ 0 w 456"/>
                <a:gd name="T3" fmla="*/ 199 h 254"/>
                <a:gd name="T4" fmla="*/ 0 w 456"/>
                <a:gd name="T5" fmla="*/ 254 h 254"/>
                <a:gd name="T6" fmla="*/ 257 w 456"/>
                <a:gd name="T7" fmla="*/ 254 h 254"/>
                <a:gd name="T8" fmla="*/ 456 w 456"/>
                <a:gd name="T9" fmla="*/ 55 h 254"/>
                <a:gd name="T10" fmla="*/ 456 w 456"/>
                <a:gd name="T11" fmla="*/ 0 h 254"/>
                <a:gd name="T12" fmla="*/ 209 w 456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09" y="199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32" y="254"/>
                    <a:pt x="232" y="254"/>
                    <a:pt x="257" y="254"/>
                  </a:cubicBezTo>
                  <a:cubicBezTo>
                    <a:pt x="261" y="146"/>
                    <a:pt x="348" y="59"/>
                    <a:pt x="456" y="55"/>
                  </a:cubicBezTo>
                  <a:cubicBezTo>
                    <a:pt x="456" y="0"/>
                    <a:pt x="456" y="0"/>
                    <a:pt x="456" y="0"/>
                  </a:cubicBezTo>
                  <a:cubicBezTo>
                    <a:pt x="337" y="4"/>
                    <a:pt x="237" y="87"/>
                    <a:pt x="209" y="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ource Sans Pr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244132"/>
              <a:ext cx="2349501" cy="4420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3816349"/>
            <a:ext cx="6027739" cy="2052639"/>
            <a:chOff x="0" y="3816349"/>
            <a:chExt cx="6027739" cy="2052639"/>
          </a:xfrm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349501" y="3816350"/>
              <a:ext cx="3678238" cy="2052638"/>
            </a:xfrm>
            <a:custGeom>
              <a:avLst/>
              <a:gdLst>
                <a:gd name="T0" fmla="*/ 257 w 456"/>
                <a:gd name="T1" fmla="*/ 0 h 254"/>
                <a:gd name="T2" fmla="*/ 0 w 456"/>
                <a:gd name="T3" fmla="*/ 0 h 254"/>
                <a:gd name="T4" fmla="*/ 0 w 456"/>
                <a:gd name="T5" fmla="*/ 55 h 254"/>
                <a:gd name="T6" fmla="*/ 209 w 456"/>
                <a:gd name="T7" fmla="*/ 55 h 254"/>
                <a:gd name="T8" fmla="*/ 456 w 456"/>
                <a:gd name="T9" fmla="*/ 254 h 254"/>
                <a:gd name="T10" fmla="*/ 456 w 456"/>
                <a:gd name="T11" fmla="*/ 199 h 254"/>
                <a:gd name="T12" fmla="*/ 257 w 456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57" y="0"/>
                  </a:moveTo>
                  <a:cubicBezTo>
                    <a:pt x="232" y="0"/>
                    <a:pt x="32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237" y="167"/>
                    <a:pt x="337" y="250"/>
                    <a:pt x="456" y="254"/>
                  </a:cubicBezTo>
                  <a:cubicBezTo>
                    <a:pt x="456" y="199"/>
                    <a:pt x="456" y="199"/>
                    <a:pt x="456" y="199"/>
                  </a:cubicBezTo>
                  <a:cubicBezTo>
                    <a:pt x="348" y="195"/>
                    <a:pt x="261" y="108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ource Sans Pro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3816349"/>
              <a:ext cx="2349501" cy="4420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56326" y="1633537"/>
            <a:ext cx="6035674" cy="2052638"/>
            <a:chOff x="6156326" y="1633537"/>
            <a:chExt cx="6035674" cy="2052638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156326" y="1633537"/>
              <a:ext cx="3670300" cy="2052638"/>
            </a:xfrm>
            <a:custGeom>
              <a:avLst/>
              <a:gdLst>
                <a:gd name="T0" fmla="*/ 246 w 455"/>
                <a:gd name="T1" fmla="*/ 199 h 254"/>
                <a:gd name="T2" fmla="*/ 0 w 455"/>
                <a:gd name="T3" fmla="*/ 0 h 254"/>
                <a:gd name="T4" fmla="*/ 0 w 455"/>
                <a:gd name="T5" fmla="*/ 55 h 254"/>
                <a:gd name="T6" fmla="*/ 199 w 455"/>
                <a:gd name="T7" fmla="*/ 254 h 254"/>
                <a:gd name="T8" fmla="*/ 455 w 455"/>
                <a:gd name="T9" fmla="*/ 254 h 254"/>
                <a:gd name="T10" fmla="*/ 455 w 455"/>
                <a:gd name="T11" fmla="*/ 199 h 254"/>
                <a:gd name="T12" fmla="*/ 246 w 455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246" y="199"/>
                  </a:moveTo>
                  <a:cubicBezTo>
                    <a:pt x="219" y="87"/>
                    <a:pt x="119" y="4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07" y="59"/>
                    <a:pt x="195" y="146"/>
                    <a:pt x="199" y="254"/>
                  </a:cubicBezTo>
                  <a:cubicBezTo>
                    <a:pt x="228" y="254"/>
                    <a:pt x="424" y="254"/>
                    <a:pt x="455" y="254"/>
                  </a:cubicBezTo>
                  <a:cubicBezTo>
                    <a:pt x="455" y="199"/>
                    <a:pt x="455" y="199"/>
                    <a:pt x="455" y="199"/>
                  </a:cubicBezTo>
                  <a:lnTo>
                    <a:pt x="246" y="1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ource Sans Pro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26626" y="3244132"/>
              <a:ext cx="2365374" cy="4420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56326" y="3816349"/>
            <a:ext cx="6035674" cy="2052639"/>
            <a:chOff x="6156326" y="3816349"/>
            <a:chExt cx="6035674" cy="2052639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156326" y="3816350"/>
              <a:ext cx="3670300" cy="2052638"/>
            </a:xfrm>
            <a:custGeom>
              <a:avLst/>
              <a:gdLst>
                <a:gd name="T0" fmla="*/ 199 w 455"/>
                <a:gd name="T1" fmla="*/ 0 h 254"/>
                <a:gd name="T2" fmla="*/ 0 w 455"/>
                <a:gd name="T3" fmla="*/ 199 h 254"/>
                <a:gd name="T4" fmla="*/ 0 w 455"/>
                <a:gd name="T5" fmla="*/ 254 h 254"/>
                <a:gd name="T6" fmla="*/ 246 w 455"/>
                <a:gd name="T7" fmla="*/ 55 h 254"/>
                <a:gd name="T8" fmla="*/ 455 w 455"/>
                <a:gd name="T9" fmla="*/ 55 h 254"/>
                <a:gd name="T10" fmla="*/ 455 w 455"/>
                <a:gd name="T11" fmla="*/ 0 h 254"/>
                <a:gd name="T12" fmla="*/ 199 w 455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199" y="0"/>
                  </a:moveTo>
                  <a:cubicBezTo>
                    <a:pt x="195" y="108"/>
                    <a:pt x="107" y="195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19" y="250"/>
                    <a:pt x="219" y="167"/>
                    <a:pt x="246" y="55"/>
                  </a:cubicBezTo>
                  <a:cubicBezTo>
                    <a:pt x="455" y="55"/>
                    <a:pt x="455" y="55"/>
                    <a:pt x="455" y="55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363" y="0"/>
                    <a:pt x="291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ource Sans Pro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826626" y="3816349"/>
              <a:ext cx="2365374" cy="4420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 rot="2425313">
            <a:off x="4355495" y="1909198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1600">
                <a:solidFill>
                  <a:schemeClr val="bg1"/>
                </a:solidFill>
                <a:ea typeface="Source Sans Pro" charset="0"/>
                <a:cs typeface="Source Sans Pro" charset="0"/>
              </a:rPr>
              <a:t>Kwartał II</a:t>
            </a:r>
          </a:p>
        </p:txBody>
      </p:sp>
      <p:sp>
        <p:nvSpPr>
          <p:cNvPr id="12" name="TextBox 11"/>
          <p:cNvSpPr txBox="1"/>
          <p:nvPr/>
        </p:nvSpPr>
        <p:spPr>
          <a:xfrm rot="19134323">
            <a:off x="4234859" y="191140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1600">
                <a:solidFill>
                  <a:schemeClr val="bg1"/>
                </a:solidFill>
                <a:ea typeface="Source Sans Pro" charset="0"/>
                <a:cs typeface="Source Sans Pro" charset="0"/>
              </a:rPr>
              <a:t>Kwartał I</a:t>
            </a:r>
          </a:p>
        </p:txBody>
      </p:sp>
      <p:sp>
        <p:nvSpPr>
          <p:cNvPr id="13" name="TextBox 12"/>
          <p:cNvSpPr txBox="1"/>
          <p:nvPr/>
        </p:nvSpPr>
        <p:spPr>
          <a:xfrm rot="8100000">
            <a:off x="4340074" y="201551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1600">
                <a:solidFill>
                  <a:schemeClr val="bg1"/>
                </a:solidFill>
                <a:ea typeface="Source Sans Pro" charset="0"/>
                <a:cs typeface="Source Sans Pro" charset="0"/>
              </a:rPr>
              <a:t>Kwartał IV</a:t>
            </a:r>
          </a:p>
          <a:p>
            <a:pPr algn="ctr">
              <a:lnSpc>
                <a:spcPct val="120000"/>
              </a:lnSpc>
            </a:pPr>
            <a:r>
              <a:rPr lang="pl-PL" sz="1600">
                <a:solidFill>
                  <a:schemeClr val="bg1"/>
                </a:solidFill>
                <a:ea typeface="Source Sans Pro" charset="0"/>
                <a:cs typeface="Source Sans Pro" charset="0"/>
              </a:rPr>
              <a:t>Kwartał IV</a:t>
            </a:r>
          </a:p>
        </p:txBody>
      </p:sp>
      <p:sp>
        <p:nvSpPr>
          <p:cNvPr id="14" name="TextBox 13"/>
          <p:cNvSpPr txBox="1"/>
          <p:nvPr/>
        </p:nvSpPr>
        <p:spPr>
          <a:xfrm rot="13633005">
            <a:off x="4254400" y="2001174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1600">
                <a:solidFill>
                  <a:schemeClr val="bg1"/>
                </a:solidFill>
                <a:ea typeface="Source Sans Pro" charset="0"/>
                <a:cs typeface="Source Sans Pro" charset="0"/>
              </a:rPr>
              <a:t>Kwartał III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2074" y="1496586"/>
            <a:ext cx="3054896" cy="757772"/>
          </a:xfrm>
          <a:prstGeom prst="rect">
            <a:avLst/>
          </a:prstGeom>
        </p:spPr>
        <p:txBody>
          <a:bodyPr wrap="square" lIns="121920" tIns="45720" rIns="121920" bIns="6096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>
                <a:ea typeface="Source Sans Pro"/>
                <a:cs typeface="Source Sans Pro" charset="0"/>
              </a:rPr>
              <a:t>43 ankiety</a:t>
            </a:r>
          </a:p>
          <a:p>
            <a:pPr>
              <a:lnSpc>
                <a:spcPct val="120000"/>
              </a:lnSpc>
            </a:pPr>
            <a:r>
              <a:rPr lang="pl-PL" sz="1200">
                <a:ea typeface="Source Sans Pro"/>
                <a:cs typeface="Source Sans Pro" charset="0"/>
              </a:rPr>
              <a:t>Zebrane w okresie 1.01. – 31.03.2021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32074" y="4691000"/>
            <a:ext cx="3054896" cy="757772"/>
          </a:xfrm>
          <a:prstGeom prst="rect">
            <a:avLst/>
          </a:prstGeom>
        </p:spPr>
        <p:txBody>
          <a:bodyPr wrap="square" lIns="121920" tIns="45720" rIns="121920" bIns="6096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>
                <a:latin typeface="Bebas Neue"/>
                <a:ea typeface="Bebas Neue" charset="0"/>
                <a:cs typeface="Bebas Neue" charset="0"/>
              </a:rPr>
              <a:t>14 ankiety</a:t>
            </a:r>
            <a:endParaRPr lang="en-US" sz="2400">
              <a:latin typeface="Bebas Neue"/>
              <a:ea typeface="Bebas Neue" charset="0"/>
              <a:cs typeface="Bebas Neue" charset="0"/>
            </a:endParaRPr>
          </a:p>
          <a:p>
            <a:pPr>
              <a:lnSpc>
                <a:spcPct val="120000"/>
              </a:lnSpc>
            </a:pPr>
            <a:r>
              <a:rPr lang="pl-PL" sz="1200">
                <a:ea typeface="Source Sans Pro"/>
                <a:cs typeface="Source Sans Pro" charset="0"/>
              </a:rPr>
              <a:t> Zebranych w okresie 1.07.-30.09.2021</a:t>
            </a:r>
            <a:endParaRPr lang="pl-PL" sz="1200">
              <a:ea typeface="Source Sans Pro" charset="0"/>
              <a:cs typeface="Source Sans Pro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76136" y="1496586"/>
            <a:ext cx="3054896" cy="757708"/>
          </a:xfrm>
          <a:prstGeom prst="rect">
            <a:avLst/>
          </a:prstGeom>
        </p:spPr>
        <p:txBody>
          <a:bodyPr wrap="square" lIns="121920" tIns="45720" rIns="121920" bIns="6096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>
                <a:latin typeface="Bebas Neue" charset="0"/>
                <a:ea typeface="Bebas Neue" charset="0"/>
                <a:cs typeface="Bebas Neue" charset="0"/>
              </a:rPr>
              <a:t>32 ankiety</a:t>
            </a:r>
            <a:endParaRPr lang="en-US" sz="2400">
              <a:latin typeface="Bebas Neue"/>
              <a:ea typeface="Bebas Neue" charset="0"/>
              <a:cs typeface="Bebas Neue" charset="0"/>
            </a:endParaRPr>
          </a:p>
          <a:p>
            <a:pPr>
              <a:lnSpc>
                <a:spcPct val="120000"/>
              </a:lnSpc>
            </a:pPr>
            <a:r>
              <a:rPr lang="pl-PL" sz="1200">
                <a:ea typeface="Source Sans Pro"/>
                <a:cs typeface="Source Sans Pro" charset="0"/>
              </a:rPr>
              <a:t>Zebrane w okresie 1.04. – 31.06.2021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76136" y="4691000"/>
            <a:ext cx="3054896" cy="757772"/>
          </a:xfrm>
          <a:prstGeom prst="rect">
            <a:avLst/>
          </a:prstGeom>
        </p:spPr>
        <p:txBody>
          <a:bodyPr wrap="square" lIns="121920" tIns="45720" rIns="121920" bIns="6096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>
                <a:latin typeface="Bebas Neue"/>
                <a:ea typeface="Source Sans Pro"/>
                <a:cs typeface="Source Sans Pro" charset="0"/>
              </a:rPr>
              <a:t>4 ankiety</a:t>
            </a:r>
          </a:p>
          <a:p>
            <a:pPr>
              <a:lnSpc>
                <a:spcPct val="120000"/>
              </a:lnSpc>
            </a:pPr>
            <a:r>
              <a:rPr lang="pl-PL" sz="1200">
                <a:ea typeface="Source Sans Pro"/>
                <a:cs typeface="Source Sans Pro" charset="0"/>
              </a:rPr>
              <a:t>Zebranych w okresie od 1.10. – 31.12.2021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96393" y="2878548"/>
            <a:ext cx="2276689" cy="1348639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7200">
                <a:latin typeface="linea-basic-10" panose="02000509000000000000" pitchFamily="49" charset="0"/>
              </a:rPr>
              <a:t>93</a:t>
            </a:r>
            <a:endParaRPr lang="en-US" sz="4400">
              <a:latin typeface="linea-basic-10" panose="02000509000000000000" pitchFamily="49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AFE52AB-1216-8647-9622-D326B99E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>Liczba ankiet przeprowadzona w 2021</a:t>
            </a:r>
          </a:p>
        </p:txBody>
      </p:sp>
    </p:spTree>
    <p:extLst>
      <p:ext uri="{BB962C8B-B14F-4D97-AF65-F5344CB8AC3E}">
        <p14:creationId xmlns:p14="http://schemas.microsoft.com/office/powerpoint/2010/main" val="181001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3" grpId="0"/>
      <p:bldP spid="24" grpId="0"/>
      <p:bldP spid="25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4ED2DA-1166-452A-B251-0E6096F5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8" y="4302177"/>
            <a:ext cx="3007466" cy="1479722"/>
          </a:xfrm>
        </p:spPr>
        <p:txBody>
          <a:bodyPr/>
          <a:lstStyle/>
          <a:p>
            <a:r>
              <a:rPr lang="pl-PL" sz="3000"/>
              <a:t>Porównanie liczby ankiet        w poszczególnych latach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BDCCADA3-CB4C-4344-A19E-29A156337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803436"/>
              </p:ext>
            </p:extLst>
          </p:nvPr>
        </p:nvGraphicFramePr>
        <p:xfrm>
          <a:off x="2860942" y="200862"/>
          <a:ext cx="9265540" cy="656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5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9BADC1-C2B1-48AF-9FF6-B986DB5D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04" y="4807973"/>
            <a:ext cx="2975506" cy="946221"/>
          </a:xfrm>
        </p:spPr>
        <p:txBody>
          <a:bodyPr/>
          <a:lstStyle/>
          <a:p>
            <a:r>
              <a:rPr lang="pl-PL" sz="3000"/>
              <a:t>Liczba ankiet      w poszczególnych zespołach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AA0BB57F-50EB-4E41-AAB1-42BF849D7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887718"/>
              </p:ext>
            </p:extLst>
          </p:nvPr>
        </p:nvGraphicFramePr>
        <p:xfrm>
          <a:off x="2970892" y="246138"/>
          <a:ext cx="9084703" cy="644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305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AF4C1-C120-4196-8032-FFA231E6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88" y="3865069"/>
            <a:ext cx="2778852" cy="1816418"/>
          </a:xfrm>
        </p:spPr>
        <p:txBody>
          <a:bodyPr/>
          <a:lstStyle/>
          <a:p>
            <a:r>
              <a:rPr lang="pl-PL" sz="3500"/>
              <a:t>Ogólna ocena prac zespołów oceniających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E794190-FC0B-4686-8BDB-118425C56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608639"/>
              </p:ext>
            </p:extLst>
          </p:nvPr>
        </p:nvGraphicFramePr>
        <p:xfrm>
          <a:off x="2119358" y="57150"/>
          <a:ext cx="1007264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724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KA">
      <a:dk1>
        <a:srgbClr val="223C73"/>
      </a:dk1>
      <a:lt1>
        <a:srgbClr val="FFFFFF"/>
      </a:lt1>
      <a:dk2>
        <a:srgbClr val="222222"/>
      </a:dk2>
      <a:lt2>
        <a:srgbClr val="FFFFFF"/>
      </a:lt2>
      <a:accent1>
        <a:srgbClr val="233D76"/>
      </a:accent1>
      <a:accent2>
        <a:srgbClr val="294B93"/>
      </a:accent2>
      <a:accent3>
        <a:srgbClr val="2F54A1"/>
      </a:accent3>
      <a:accent4>
        <a:srgbClr val="3661BA"/>
      </a:accent4>
      <a:accent5>
        <a:srgbClr val="3D6ECF"/>
      </a:accent5>
      <a:accent6>
        <a:srgbClr val="4B88F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660C313436664CB3B90ECE89FF1CB7" ma:contentTypeVersion="12" ma:contentTypeDescription="Utwórz nowy dokument." ma:contentTypeScope="" ma:versionID="a26b59c5c65656cef2fd7c40f3de14be">
  <xsd:schema xmlns:xsd="http://www.w3.org/2001/XMLSchema" xmlns:xs="http://www.w3.org/2001/XMLSchema" xmlns:p="http://schemas.microsoft.com/office/2006/metadata/properties" xmlns:ns2="318f1f96-21d8-4f15-a562-c3c9b629389d" xmlns:ns3="5f6fc2e4-15d3-43ef-9bef-c2e5b4f37e3f" targetNamespace="http://schemas.microsoft.com/office/2006/metadata/properties" ma:root="true" ma:fieldsID="96610e9113032ca34e1e20bee868a6fe" ns2:_="" ns3:_="">
    <xsd:import namespace="318f1f96-21d8-4f15-a562-c3c9b629389d"/>
    <xsd:import namespace="5f6fc2e4-15d3-43ef-9bef-c2e5b4f37e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f1f96-21d8-4f15-a562-c3c9b6293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fc2e4-15d3-43ef-9bef-c2e5b4f37e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BA23D9-4188-47E4-A2C5-AF6960B1F3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406215-4C1E-4177-A013-908681DCDB94}">
  <ds:schemaRefs>
    <ds:schemaRef ds:uri="318f1f96-21d8-4f15-a562-c3c9b629389d"/>
    <ds:schemaRef ds:uri="5f6fc2e4-15d3-43ef-9bef-c2e5b4f37e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88B170-C93E-4164-821C-AC37EA8A36FA}">
  <ds:schemaRefs>
    <ds:schemaRef ds:uri="318f1f96-21d8-4f15-a562-c3c9b629389d"/>
    <ds:schemaRef ds:uri="5f6fc2e4-15d3-43ef-9bef-c2e5b4f37e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Cele badania</vt:lpstr>
      <vt:lpstr>Opracowanie wyników badań</vt:lpstr>
      <vt:lpstr>Opracowanie wyników badań</vt:lpstr>
      <vt:lpstr>Liczba ankiet  w poszczególnych latach</vt:lpstr>
      <vt:lpstr>Liczba ankiet przeprowadzona w 2021</vt:lpstr>
      <vt:lpstr>Porównanie liczby ankiet        w poszczególnych latach</vt:lpstr>
      <vt:lpstr>Liczba ankiet      w poszczególnych zespołach</vt:lpstr>
      <vt:lpstr>Ogólna ocena prac zespołów oceniających</vt:lpstr>
      <vt:lpstr>Ogólna ocena prac zespołów oceniających</vt:lpstr>
      <vt:lpstr>Ocena prac zespołów oceniających  w podziale na zespoły dziedzinowe – zestawienie roczne </vt:lpstr>
      <vt:lpstr>Ocena prac zespołów oceniających  w podziale na zespoły dziedzinowe  – I kwartał</vt:lpstr>
      <vt:lpstr>Ocena prac zespołów oceniających  w podziale na zespoły dziedzinowe  – II kwartał</vt:lpstr>
      <vt:lpstr>Ocena prac zespołów oceniających  w podziale na zespoły dziedzinowe  – III kwartał</vt:lpstr>
      <vt:lpstr>PowerPoint Presentation</vt:lpstr>
      <vt:lpstr>PowerPoint Presentation</vt:lpstr>
      <vt:lpstr>PowerPoint Presentation</vt:lpstr>
      <vt:lpstr>PowerPoint Presentation</vt:lpstr>
      <vt:lpstr>Jakie aspekty zespołu oceniającego oceniają Państwo najwyżej?  – prezentacja indywidualnych opinii</vt:lpstr>
      <vt:lpstr>Co należy zmienić  w pracy zespołów oceniających? – prezentacja indywidualnych opinii</vt:lpstr>
      <vt:lpstr>Jakim zagadnieniom należy poświęcić więcej czasu w trakcie wizytacji? – prezentacja indywidualnych opinii</vt:lpstr>
      <vt:lpstr>Uwagi dotyczące zespołu oceniającego – prezentacja indywidualnych opinii</vt:lpstr>
      <vt:lpstr>Uwagi dotyczące kryteriów oceny i procedur – prezentacja indywidualnych opinii</vt:lpstr>
      <vt:lpstr>Wnioski i rekomendacje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1</cp:revision>
  <cp:lastPrinted>2021-08-06T09:22:13Z</cp:lastPrinted>
  <dcterms:created xsi:type="dcterms:W3CDTF">2016-03-16T06:48:42Z</dcterms:created>
  <dcterms:modified xsi:type="dcterms:W3CDTF">2022-02-11T08:16:17Z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0x01010028660C313436664CB3B90ECE89FF1CB7</vt:lpwstr>
  </property>
</Properties>
</file>